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5" r:id="rId8"/>
    <p:sldId id="261" r:id="rId9"/>
    <p:sldId id="26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svg"/><Relationship Id="rId5" Type="http://schemas.openxmlformats.org/officeDocument/2006/relationships/image" Target="../media/image6.png"/><Relationship Id="rId6" Type="http://schemas.openxmlformats.org/officeDocument/2006/relationships/image" Target="../media/image9.svg"/><Relationship Id="rId7" Type="http://schemas.openxmlformats.org/officeDocument/2006/relationships/image" Target="../media/image7.png"/><Relationship Id="rId8" Type="http://schemas.openxmlformats.org/officeDocument/2006/relationships/image" Target="../media/image11.svg"/><Relationship Id="rId9" Type="http://schemas.openxmlformats.org/officeDocument/2006/relationships/image" Target="../media/image8.png"/><Relationship Id="rId10" Type="http://schemas.openxmlformats.org/officeDocument/2006/relationships/image" Target="../media/image13.svg"/><Relationship Id="rId1" Type="http://schemas.openxmlformats.org/officeDocument/2006/relationships/image" Target="../media/image4.png"/><Relationship Id="rId2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svg"/><Relationship Id="rId5" Type="http://schemas.openxmlformats.org/officeDocument/2006/relationships/image" Target="../media/image8.png"/><Relationship Id="rId6" Type="http://schemas.openxmlformats.org/officeDocument/2006/relationships/image" Target="../media/image13.svg"/><Relationship Id="rId1" Type="http://schemas.openxmlformats.org/officeDocument/2006/relationships/image" Target="../media/image4.png"/><Relationship Id="rId2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29.svg"/><Relationship Id="rId13" Type="http://schemas.openxmlformats.org/officeDocument/2006/relationships/image" Target="../media/image8.png"/><Relationship Id="rId14" Type="http://schemas.openxmlformats.org/officeDocument/2006/relationships/image" Target="../media/image13.svg"/><Relationship Id="rId1" Type="http://schemas.openxmlformats.org/officeDocument/2006/relationships/image" Target="../media/image12.png"/><Relationship Id="rId2" Type="http://schemas.openxmlformats.org/officeDocument/2006/relationships/image" Target="../media/image19.svg"/><Relationship Id="rId3" Type="http://schemas.openxmlformats.org/officeDocument/2006/relationships/image" Target="../media/image13.png"/><Relationship Id="rId4" Type="http://schemas.openxmlformats.org/officeDocument/2006/relationships/image" Target="../media/image21.svg"/><Relationship Id="rId5" Type="http://schemas.openxmlformats.org/officeDocument/2006/relationships/image" Target="../media/image14.png"/><Relationship Id="rId6" Type="http://schemas.openxmlformats.org/officeDocument/2006/relationships/image" Target="../media/image23.svg"/><Relationship Id="rId7" Type="http://schemas.openxmlformats.org/officeDocument/2006/relationships/image" Target="../media/image15.png"/><Relationship Id="rId8" Type="http://schemas.openxmlformats.org/officeDocument/2006/relationships/image" Target="../media/image25.svg"/><Relationship Id="rId9" Type="http://schemas.openxmlformats.org/officeDocument/2006/relationships/image" Target="../media/image16.png"/><Relationship Id="rId10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svg"/><Relationship Id="rId5" Type="http://schemas.openxmlformats.org/officeDocument/2006/relationships/image" Target="../media/image6.png"/><Relationship Id="rId6" Type="http://schemas.openxmlformats.org/officeDocument/2006/relationships/image" Target="../media/image9.svg"/><Relationship Id="rId7" Type="http://schemas.openxmlformats.org/officeDocument/2006/relationships/image" Target="../media/image7.png"/><Relationship Id="rId8" Type="http://schemas.openxmlformats.org/officeDocument/2006/relationships/image" Target="../media/image11.svg"/><Relationship Id="rId9" Type="http://schemas.openxmlformats.org/officeDocument/2006/relationships/image" Target="../media/image8.png"/><Relationship Id="rId10" Type="http://schemas.openxmlformats.org/officeDocument/2006/relationships/image" Target="../media/image13.svg"/><Relationship Id="rId1" Type="http://schemas.openxmlformats.org/officeDocument/2006/relationships/image" Target="../media/image4.png"/><Relationship Id="rId2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svg"/><Relationship Id="rId5" Type="http://schemas.openxmlformats.org/officeDocument/2006/relationships/image" Target="../media/image8.png"/><Relationship Id="rId6" Type="http://schemas.openxmlformats.org/officeDocument/2006/relationships/image" Target="../media/image13.svg"/><Relationship Id="rId1" Type="http://schemas.openxmlformats.org/officeDocument/2006/relationships/image" Target="../media/image4.png"/><Relationship Id="rId2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29.svg"/><Relationship Id="rId13" Type="http://schemas.openxmlformats.org/officeDocument/2006/relationships/image" Target="../media/image8.png"/><Relationship Id="rId14" Type="http://schemas.openxmlformats.org/officeDocument/2006/relationships/image" Target="../media/image13.svg"/><Relationship Id="rId1" Type="http://schemas.openxmlformats.org/officeDocument/2006/relationships/image" Target="../media/image12.png"/><Relationship Id="rId2" Type="http://schemas.openxmlformats.org/officeDocument/2006/relationships/image" Target="../media/image19.svg"/><Relationship Id="rId3" Type="http://schemas.openxmlformats.org/officeDocument/2006/relationships/image" Target="../media/image13.png"/><Relationship Id="rId4" Type="http://schemas.openxmlformats.org/officeDocument/2006/relationships/image" Target="../media/image21.svg"/><Relationship Id="rId5" Type="http://schemas.openxmlformats.org/officeDocument/2006/relationships/image" Target="../media/image14.png"/><Relationship Id="rId6" Type="http://schemas.openxmlformats.org/officeDocument/2006/relationships/image" Target="../media/image23.svg"/><Relationship Id="rId7" Type="http://schemas.openxmlformats.org/officeDocument/2006/relationships/image" Target="../media/image15.png"/><Relationship Id="rId8" Type="http://schemas.openxmlformats.org/officeDocument/2006/relationships/image" Target="../media/image25.svg"/><Relationship Id="rId9" Type="http://schemas.openxmlformats.org/officeDocument/2006/relationships/image" Target="../media/image16.png"/><Relationship Id="rId10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C2010D-D6AA-4A81-9A6C-BD7F36F162CC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4D0DB37-8635-4DF2-964B-23B70678B2BE}">
      <dgm:prSet/>
      <dgm:spPr/>
      <dgm:t>
        <a:bodyPr/>
        <a:lstStyle/>
        <a:p>
          <a:r>
            <a:rPr lang="fr-FR" dirty="0"/>
            <a:t>Slide 3 :Objectif, motivations et problématique</a:t>
          </a:r>
          <a:endParaRPr lang="en-US" dirty="0"/>
        </a:p>
      </dgm:t>
    </dgm:pt>
    <dgm:pt modelId="{3C3295C6-DDA1-4C9C-A688-E0A6AEE4E448}" type="parTrans" cxnId="{A3A2C0A9-0DCF-4BB5-9707-7EC15ABFECC4}">
      <dgm:prSet/>
      <dgm:spPr/>
      <dgm:t>
        <a:bodyPr/>
        <a:lstStyle/>
        <a:p>
          <a:endParaRPr lang="en-US"/>
        </a:p>
      </dgm:t>
    </dgm:pt>
    <dgm:pt modelId="{D48E42BF-888E-4F77-9F51-6BF8CF5F4ADA}" type="sibTrans" cxnId="{A3A2C0A9-0DCF-4BB5-9707-7EC15ABFECC4}">
      <dgm:prSet/>
      <dgm:spPr/>
      <dgm:t>
        <a:bodyPr/>
        <a:lstStyle/>
        <a:p>
          <a:endParaRPr lang="en-US"/>
        </a:p>
      </dgm:t>
    </dgm:pt>
    <dgm:pt modelId="{ABCAB7B7-C7D4-42B2-AF8E-6FB8262CC9A8}">
      <dgm:prSet/>
      <dgm:spPr/>
      <dgm:t>
        <a:bodyPr/>
        <a:lstStyle/>
        <a:p>
          <a:r>
            <a:rPr lang="fr-FR" dirty="0"/>
            <a:t>Slide 5 : Matériel utilisé</a:t>
          </a:r>
          <a:endParaRPr lang="en-US" dirty="0"/>
        </a:p>
      </dgm:t>
    </dgm:pt>
    <dgm:pt modelId="{579DB08E-F8E6-4897-A6AD-13C658AE0756}" type="parTrans" cxnId="{2414FE81-84FB-47C2-BD36-B67FDB0D5079}">
      <dgm:prSet/>
      <dgm:spPr/>
      <dgm:t>
        <a:bodyPr/>
        <a:lstStyle/>
        <a:p>
          <a:endParaRPr lang="en-US"/>
        </a:p>
      </dgm:t>
    </dgm:pt>
    <dgm:pt modelId="{5A4D32D1-9CF3-44E1-A76E-22B81DD67667}" type="sibTrans" cxnId="{2414FE81-84FB-47C2-BD36-B67FDB0D5079}">
      <dgm:prSet/>
      <dgm:spPr/>
      <dgm:t>
        <a:bodyPr/>
        <a:lstStyle/>
        <a:p>
          <a:endParaRPr lang="en-US"/>
        </a:p>
      </dgm:t>
    </dgm:pt>
    <dgm:pt modelId="{1FC51B36-E2E5-45A7-841B-DD6138770E97}">
      <dgm:prSet/>
      <dgm:spPr/>
      <dgm:t>
        <a:bodyPr/>
        <a:lstStyle/>
        <a:p>
          <a:r>
            <a:rPr lang="fr-FR" dirty="0"/>
            <a:t>Slide 6 : Explication du Codage et de l’algorithme </a:t>
          </a:r>
          <a:endParaRPr lang="en-US" dirty="0"/>
        </a:p>
      </dgm:t>
    </dgm:pt>
    <dgm:pt modelId="{29BE2FC1-C23D-43AB-9A06-027251DA480E}" type="parTrans" cxnId="{CEE8342F-1F51-4E72-9103-7C61499674F1}">
      <dgm:prSet/>
      <dgm:spPr/>
      <dgm:t>
        <a:bodyPr/>
        <a:lstStyle/>
        <a:p>
          <a:endParaRPr lang="en-US"/>
        </a:p>
      </dgm:t>
    </dgm:pt>
    <dgm:pt modelId="{BE3FC442-960C-4F1F-901E-85006DB7CF0E}" type="sibTrans" cxnId="{CEE8342F-1F51-4E72-9103-7C61499674F1}">
      <dgm:prSet/>
      <dgm:spPr/>
      <dgm:t>
        <a:bodyPr/>
        <a:lstStyle/>
        <a:p>
          <a:endParaRPr lang="en-US"/>
        </a:p>
      </dgm:t>
    </dgm:pt>
    <dgm:pt modelId="{A0A2069B-E3D1-4215-96E0-448B1E23E266}">
      <dgm:prSet/>
      <dgm:spPr/>
      <dgm:t>
        <a:bodyPr/>
        <a:lstStyle/>
        <a:p>
          <a:r>
            <a:rPr lang="fr-FR" dirty="0"/>
            <a:t>Slide 8 : Planning, Diagramme de Gantt</a:t>
          </a:r>
          <a:endParaRPr lang="en-US" dirty="0"/>
        </a:p>
      </dgm:t>
    </dgm:pt>
    <dgm:pt modelId="{03A97B16-D24F-4CE7-9992-2FD3C25FFF6D}" type="parTrans" cxnId="{1691E013-D1E9-4618-9A16-EB24A74D5613}">
      <dgm:prSet/>
      <dgm:spPr/>
      <dgm:t>
        <a:bodyPr/>
        <a:lstStyle/>
        <a:p>
          <a:endParaRPr lang="en-US"/>
        </a:p>
      </dgm:t>
    </dgm:pt>
    <dgm:pt modelId="{B2882FCB-B9F6-417B-8718-1C36E3D8725B}" type="sibTrans" cxnId="{1691E013-D1E9-4618-9A16-EB24A74D5613}">
      <dgm:prSet/>
      <dgm:spPr/>
      <dgm:t>
        <a:bodyPr/>
        <a:lstStyle/>
        <a:p>
          <a:endParaRPr lang="en-US"/>
        </a:p>
      </dgm:t>
    </dgm:pt>
    <dgm:pt modelId="{AD6C2ED1-8986-41B7-99BB-C61AADD2A3ED}">
      <dgm:prSet/>
      <dgm:spPr/>
      <dgm:t>
        <a:bodyPr/>
        <a:lstStyle/>
        <a:p>
          <a:r>
            <a:rPr lang="fr-FR" dirty="0"/>
            <a:t>Slide 9 : Conclusions</a:t>
          </a:r>
          <a:endParaRPr lang="en-US" dirty="0"/>
        </a:p>
      </dgm:t>
    </dgm:pt>
    <dgm:pt modelId="{5B4926A6-3F5E-4DAF-AC31-DF3618A197B0}" type="parTrans" cxnId="{3A58D13A-7056-4284-8541-49E5940C5998}">
      <dgm:prSet/>
      <dgm:spPr/>
      <dgm:t>
        <a:bodyPr/>
        <a:lstStyle/>
        <a:p>
          <a:endParaRPr lang="en-US"/>
        </a:p>
      </dgm:t>
    </dgm:pt>
    <dgm:pt modelId="{EE4CE7E0-055D-4DC6-8268-6B8340158EF3}" type="sibTrans" cxnId="{3A58D13A-7056-4284-8541-49E5940C5998}">
      <dgm:prSet/>
      <dgm:spPr/>
      <dgm:t>
        <a:bodyPr/>
        <a:lstStyle/>
        <a:p>
          <a:endParaRPr lang="en-US"/>
        </a:p>
      </dgm:t>
    </dgm:pt>
    <dgm:pt modelId="{AB82276B-0D3F-4DB7-975D-98BB0148EC45}" type="pres">
      <dgm:prSet presAssocID="{3BC2010D-D6AA-4A81-9A6C-BD7F36F162C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98E2528-BBAD-4D7B-83CE-B3DC4E875AD3}" type="pres">
      <dgm:prSet presAssocID="{E4D0DB37-8635-4DF2-964B-23B70678B2BE}" presName="compNode" presStyleCnt="0"/>
      <dgm:spPr/>
    </dgm:pt>
    <dgm:pt modelId="{344C59CC-F718-45BC-A3B3-69982329F2AB}" type="pres">
      <dgm:prSet presAssocID="{E4D0DB37-8635-4DF2-964B-23B70678B2BE}" presName="bgRect" presStyleLbl="bgShp" presStyleIdx="0" presStyleCnt="5" custLinFactNeighborX="0" custLinFactNeighborY="3247"/>
      <dgm:spPr/>
    </dgm:pt>
    <dgm:pt modelId="{6172D2C4-C0A6-4318-9227-E4862CA182B8}" type="pres">
      <dgm:prSet presAssocID="{E4D0DB37-8635-4DF2-964B-23B70678B2B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8F91236-5F13-4CE8-A3BD-5649B4951516}" type="pres">
      <dgm:prSet presAssocID="{E4D0DB37-8635-4DF2-964B-23B70678B2BE}" presName="spaceRect" presStyleCnt="0"/>
      <dgm:spPr/>
    </dgm:pt>
    <dgm:pt modelId="{B59F5152-3B5E-4037-A815-1D2B58158ED1}" type="pres">
      <dgm:prSet presAssocID="{E4D0DB37-8635-4DF2-964B-23B70678B2BE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2FAFB6EA-B628-4DF2-A455-2F842B0B4D04}" type="pres">
      <dgm:prSet presAssocID="{D48E42BF-888E-4F77-9F51-6BF8CF5F4ADA}" presName="sibTrans" presStyleCnt="0"/>
      <dgm:spPr/>
    </dgm:pt>
    <dgm:pt modelId="{8B28B6EC-FC49-4FAC-B847-6297A5E5A1C0}" type="pres">
      <dgm:prSet presAssocID="{ABCAB7B7-C7D4-42B2-AF8E-6FB8262CC9A8}" presName="compNode" presStyleCnt="0"/>
      <dgm:spPr/>
    </dgm:pt>
    <dgm:pt modelId="{21F03779-7386-446A-8C98-2E23488AD55F}" type="pres">
      <dgm:prSet presAssocID="{ABCAB7B7-C7D4-42B2-AF8E-6FB8262CC9A8}" presName="bgRect" presStyleLbl="bgShp" presStyleIdx="1" presStyleCnt="5"/>
      <dgm:spPr/>
    </dgm:pt>
    <dgm:pt modelId="{5595D195-772A-4B74-A0B2-FC2A7A200FB6}" type="pres">
      <dgm:prSet presAssocID="{ABCAB7B7-C7D4-42B2-AF8E-6FB8262CC9A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D09963-4D48-47B0-9B42-CBE8D94A408F}" type="pres">
      <dgm:prSet presAssocID="{ABCAB7B7-C7D4-42B2-AF8E-6FB8262CC9A8}" presName="spaceRect" presStyleCnt="0"/>
      <dgm:spPr/>
    </dgm:pt>
    <dgm:pt modelId="{8D5BCC31-78E1-40F7-B6E5-12ED223B06ED}" type="pres">
      <dgm:prSet presAssocID="{ABCAB7B7-C7D4-42B2-AF8E-6FB8262CC9A8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56E5DEDA-C8A8-46E2-9B3B-21AD45855B48}" type="pres">
      <dgm:prSet presAssocID="{5A4D32D1-9CF3-44E1-A76E-22B81DD67667}" presName="sibTrans" presStyleCnt="0"/>
      <dgm:spPr/>
    </dgm:pt>
    <dgm:pt modelId="{D67BEF9D-5A41-4E74-89E2-83EC9879FEB0}" type="pres">
      <dgm:prSet presAssocID="{1FC51B36-E2E5-45A7-841B-DD6138770E97}" presName="compNode" presStyleCnt="0"/>
      <dgm:spPr/>
    </dgm:pt>
    <dgm:pt modelId="{7FFB1F8A-B940-41A4-A5DD-D9D5496ECF10}" type="pres">
      <dgm:prSet presAssocID="{1FC51B36-E2E5-45A7-841B-DD6138770E97}" presName="bgRect" presStyleLbl="bgShp" presStyleIdx="2" presStyleCnt="5"/>
      <dgm:spPr/>
    </dgm:pt>
    <dgm:pt modelId="{54DA8982-6C78-474F-916D-3A14114BAC03}" type="pres">
      <dgm:prSet presAssocID="{1FC51B36-E2E5-45A7-841B-DD6138770E9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45B3BA05-A79C-4D22-876B-F5219F56F9E3}" type="pres">
      <dgm:prSet presAssocID="{1FC51B36-E2E5-45A7-841B-DD6138770E97}" presName="spaceRect" presStyleCnt="0"/>
      <dgm:spPr/>
    </dgm:pt>
    <dgm:pt modelId="{6FB8802A-EBE4-4552-A280-C9468EB7758C}" type="pres">
      <dgm:prSet presAssocID="{1FC51B36-E2E5-45A7-841B-DD6138770E97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5C06A75E-1FEF-4583-95A3-97AA1661A51C}" type="pres">
      <dgm:prSet presAssocID="{BE3FC442-960C-4F1F-901E-85006DB7CF0E}" presName="sibTrans" presStyleCnt="0"/>
      <dgm:spPr/>
    </dgm:pt>
    <dgm:pt modelId="{C28DAB59-52E5-459F-9822-0F5C4EE48AAE}" type="pres">
      <dgm:prSet presAssocID="{A0A2069B-E3D1-4215-96E0-448B1E23E266}" presName="compNode" presStyleCnt="0"/>
      <dgm:spPr/>
    </dgm:pt>
    <dgm:pt modelId="{0300630A-A57A-48AD-AFFF-8E6221224DF1}" type="pres">
      <dgm:prSet presAssocID="{A0A2069B-E3D1-4215-96E0-448B1E23E266}" presName="bgRect" presStyleLbl="bgShp" presStyleIdx="3" presStyleCnt="5"/>
      <dgm:spPr/>
    </dgm:pt>
    <dgm:pt modelId="{F787E480-17DD-422C-A5D8-88593AA5D9D9}" type="pres">
      <dgm:prSet presAssocID="{A0A2069B-E3D1-4215-96E0-448B1E23E26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E1F5042-E030-407E-BD09-8ADEE676D5A2}" type="pres">
      <dgm:prSet presAssocID="{A0A2069B-E3D1-4215-96E0-448B1E23E266}" presName="spaceRect" presStyleCnt="0"/>
      <dgm:spPr/>
    </dgm:pt>
    <dgm:pt modelId="{22B7481C-029F-4F6D-946C-2382EA8AA7C1}" type="pres">
      <dgm:prSet presAssocID="{A0A2069B-E3D1-4215-96E0-448B1E23E266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3DAE67A-DD17-456F-A0EA-A6E6189E3397}" type="pres">
      <dgm:prSet presAssocID="{B2882FCB-B9F6-417B-8718-1C36E3D8725B}" presName="sibTrans" presStyleCnt="0"/>
      <dgm:spPr/>
    </dgm:pt>
    <dgm:pt modelId="{043F0EE7-64AA-44FB-822C-0307902EAA6F}" type="pres">
      <dgm:prSet presAssocID="{AD6C2ED1-8986-41B7-99BB-C61AADD2A3ED}" presName="compNode" presStyleCnt="0"/>
      <dgm:spPr/>
    </dgm:pt>
    <dgm:pt modelId="{5077C1AC-0618-4FB1-AB08-B9676270C77F}" type="pres">
      <dgm:prSet presAssocID="{AD6C2ED1-8986-41B7-99BB-C61AADD2A3ED}" presName="bgRect" presStyleLbl="bgShp" presStyleIdx="4" presStyleCnt="5" custLinFactNeighborX="-1831" custLinFactNeighborY="27706"/>
      <dgm:spPr/>
    </dgm:pt>
    <dgm:pt modelId="{9C83F591-F83A-432A-8759-284CB4394B49}" type="pres">
      <dgm:prSet presAssocID="{AD6C2ED1-8986-41B7-99BB-C61AADD2A3E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31DBA00-FEE7-447E-8698-61EE7670E44A}" type="pres">
      <dgm:prSet presAssocID="{AD6C2ED1-8986-41B7-99BB-C61AADD2A3ED}" presName="spaceRect" presStyleCnt="0"/>
      <dgm:spPr/>
    </dgm:pt>
    <dgm:pt modelId="{24A66610-F7D8-40EA-86CC-CA0AC6344DD8}" type="pres">
      <dgm:prSet presAssocID="{AD6C2ED1-8986-41B7-99BB-C61AADD2A3ED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</dgm:ptLst>
  <dgm:cxnLst>
    <dgm:cxn modelId="{27D349AE-BB13-47F9-9936-3CE5839CE824}" type="presOf" srcId="{ABCAB7B7-C7D4-42B2-AF8E-6FB8262CC9A8}" destId="{8D5BCC31-78E1-40F7-B6E5-12ED223B06ED}" srcOrd="0" destOrd="0" presId="urn:microsoft.com/office/officeart/2018/2/layout/IconVerticalSolidList"/>
    <dgm:cxn modelId="{0BC4DD10-6F9D-45D0-A2CE-10724E605108}" type="presOf" srcId="{A0A2069B-E3D1-4215-96E0-448B1E23E266}" destId="{22B7481C-029F-4F6D-946C-2382EA8AA7C1}" srcOrd="0" destOrd="0" presId="urn:microsoft.com/office/officeart/2018/2/layout/IconVerticalSolidList"/>
    <dgm:cxn modelId="{1D639473-D746-4E0C-8C68-1E1097B98CB9}" type="presOf" srcId="{1FC51B36-E2E5-45A7-841B-DD6138770E97}" destId="{6FB8802A-EBE4-4552-A280-C9468EB7758C}" srcOrd="0" destOrd="0" presId="urn:microsoft.com/office/officeart/2018/2/layout/IconVerticalSolidList"/>
    <dgm:cxn modelId="{AE91405E-96FD-4894-AF10-41AF7BCAA46B}" type="presOf" srcId="{E4D0DB37-8635-4DF2-964B-23B70678B2BE}" destId="{B59F5152-3B5E-4037-A815-1D2B58158ED1}" srcOrd="0" destOrd="0" presId="urn:microsoft.com/office/officeart/2018/2/layout/IconVerticalSolidList"/>
    <dgm:cxn modelId="{5CBF58DB-C82E-49F6-85C3-87C3BF739513}" type="presOf" srcId="{AD6C2ED1-8986-41B7-99BB-C61AADD2A3ED}" destId="{24A66610-F7D8-40EA-86CC-CA0AC6344DD8}" srcOrd="0" destOrd="0" presId="urn:microsoft.com/office/officeart/2018/2/layout/IconVerticalSolidList"/>
    <dgm:cxn modelId="{FCD10ED6-CA90-42B7-A1C4-50BD317F1B99}" type="presOf" srcId="{3BC2010D-D6AA-4A81-9A6C-BD7F36F162CC}" destId="{AB82276B-0D3F-4DB7-975D-98BB0148EC45}" srcOrd="0" destOrd="0" presId="urn:microsoft.com/office/officeart/2018/2/layout/IconVerticalSolidList"/>
    <dgm:cxn modelId="{A3A2C0A9-0DCF-4BB5-9707-7EC15ABFECC4}" srcId="{3BC2010D-D6AA-4A81-9A6C-BD7F36F162CC}" destId="{E4D0DB37-8635-4DF2-964B-23B70678B2BE}" srcOrd="0" destOrd="0" parTransId="{3C3295C6-DDA1-4C9C-A688-E0A6AEE4E448}" sibTransId="{D48E42BF-888E-4F77-9F51-6BF8CF5F4ADA}"/>
    <dgm:cxn modelId="{2414FE81-84FB-47C2-BD36-B67FDB0D5079}" srcId="{3BC2010D-D6AA-4A81-9A6C-BD7F36F162CC}" destId="{ABCAB7B7-C7D4-42B2-AF8E-6FB8262CC9A8}" srcOrd="1" destOrd="0" parTransId="{579DB08E-F8E6-4897-A6AD-13C658AE0756}" sibTransId="{5A4D32D1-9CF3-44E1-A76E-22B81DD67667}"/>
    <dgm:cxn modelId="{CEE8342F-1F51-4E72-9103-7C61499674F1}" srcId="{3BC2010D-D6AA-4A81-9A6C-BD7F36F162CC}" destId="{1FC51B36-E2E5-45A7-841B-DD6138770E97}" srcOrd="2" destOrd="0" parTransId="{29BE2FC1-C23D-43AB-9A06-027251DA480E}" sibTransId="{BE3FC442-960C-4F1F-901E-85006DB7CF0E}"/>
    <dgm:cxn modelId="{1691E013-D1E9-4618-9A16-EB24A74D5613}" srcId="{3BC2010D-D6AA-4A81-9A6C-BD7F36F162CC}" destId="{A0A2069B-E3D1-4215-96E0-448B1E23E266}" srcOrd="3" destOrd="0" parTransId="{03A97B16-D24F-4CE7-9992-2FD3C25FFF6D}" sibTransId="{B2882FCB-B9F6-417B-8718-1C36E3D8725B}"/>
    <dgm:cxn modelId="{3A58D13A-7056-4284-8541-49E5940C5998}" srcId="{3BC2010D-D6AA-4A81-9A6C-BD7F36F162CC}" destId="{AD6C2ED1-8986-41B7-99BB-C61AADD2A3ED}" srcOrd="4" destOrd="0" parTransId="{5B4926A6-3F5E-4DAF-AC31-DF3618A197B0}" sibTransId="{EE4CE7E0-055D-4DC6-8268-6B8340158EF3}"/>
    <dgm:cxn modelId="{F67B49A4-8179-4FF1-9330-87515A42AA79}" type="presParOf" srcId="{AB82276B-0D3F-4DB7-975D-98BB0148EC45}" destId="{198E2528-BBAD-4D7B-83CE-B3DC4E875AD3}" srcOrd="0" destOrd="0" presId="urn:microsoft.com/office/officeart/2018/2/layout/IconVerticalSolidList"/>
    <dgm:cxn modelId="{0896AE09-2AC0-40D5-AC8A-2FC1652CF43E}" type="presParOf" srcId="{198E2528-BBAD-4D7B-83CE-B3DC4E875AD3}" destId="{344C59CC-F718-45BC-A3B3-69982329F2AB}" srcOrd="0" destOrd="0" presId="urn:microsoft.com/office/officeart/2018/2/layout/IconVerticalSolidList"/>
    <dgm:cxn modelId="{968113B2-0D97-44D1-8AD7-18C6D584BC60}" type="presParOf" srcId="{198E2528-BBAD-4D7B-83CE-B3DC4E875AD3}" destId="{6172D2C4-C0A6-4318-9227-E4862CA182B8}" srcOrd="1" destOrd="0" presId="urn:microsoft.com/office/officeart/2018/2/layout/IconVerticalSolidList"/>
    <dgm:cxn modelId="{15487286-3286-4BBC-A1CA-81CC9311CA9A}" type="presParOf" srcId="{198E2528-BBAD-4D7B-83CE-B3DC4E875AD3}" destId="{F8F91236-5F13-4CE8-A3BD-5649B4951516}" srcOrd="2" destOrd="0" presId="urn:microsoft.com/office/officeart/2018/2/layout/IconVerticalSolidList"/>
    <dgm:cxn modelId="{4B271C12-DCF3-440B-B913-E5A5A2FE4C35}" type="presParOf" srcId="{198E2528-BBAD-4D7B-83CE-B3DC4E875AD3}" destId="{B59F5152-3B5E-4037-A815-1D2B58158ED1}" srcOrd="3" destOrd="0" presId="urn:microsoft.com/office/officeart/2018/2/layout/IconVerticalSolidList"/>
    <dgm:cxn modelId="{411F5343-563B-45D6-8796-8ADD782738A3}" type="presParOf" srcId="{AB82276B-0D3F-4DB7-975D-98BB0148EC45}" destId="{2FAFB6EA-B628-4DF2-A455-2F842B0B4D04}" srcOrd="1" destOrd="0" presId="urn:microsoft.com/office/officeart/2018/2/layout/IconVerticalSolidList"/>
    <dgm:cxn modelId="{9F913E20-6E6B-4666-84D0-074C2E50643C}" type="presParOf" srcId="{AB82276B-0D3F-4DB7-975D-98BB0148EC45}" destId="{8B28B6EC-FC49-4FAC-B847-6297A5E5A1C0}" srcOrd="2" destOrd="0" presId="urn:microsoft.com/office/officeart/2018/2/layout/IconVerticalSolidList"/>
    <dgm:cxn modelId="{9BB36125-BB24-4386-A37E-B66170D95575}" type="presParOf" srcId="{8B28B6EC-FC49-4FAC-B847-6297A5E5A1C0}" destId="{21F03779-7386-446A-8C98-2E23488AD55F}" srcOrd="0" destOrd="0" presId="urn:microsoft.com/office/officeart/2018/2/layout/IconVerticalSolidList"/>
    <dgm:cxn modelId="{115A514D-6BA1-4D1C-B19B-6B15EB21AAE3}" type="presParOf" srcId="{8B28B6EC-FC49-4FAC-B847-6297A5E5A1C0}" destId="{5595D195-772A-4B74-A0B2-FC2A7A200FB6}" srcOrd="1" destOrd="0" presId="urn:microsoft.com/office/officeart/2018/2/layout/IconVerticalSolidList"/>
    <dgm:cxn modelId="{4D8C9C14-810E-490A-A8FC-F1F25378234D}" type="presParOf" srcId="{8B28B6EC-FC49-4FAC-B847-6297A5E5A1C0}" destId="{59D09963-4D48-47B0-9B42-CBE8D94A408F}" srcOrd="2" destOrd="0" presId="urn:microsoft.com/office/officeart/2018/2/layout/IconVerticalSolidList"/>
    <dgm:cxn modelId="{814D0481-BEBD-4191-90EF-3CB4AF898D97}" type="presParOf" srcId="{8B28B6EC-FC49-4FAC-B847-6297A5E5A1C0}" destId="{8D5BCC31-78E1-40F7-B6E5-12ED223B06ED}" srcOrd="3" destOrd="0" presId="urn:microsoft.com/office/officeart/2018/2/layout/IconVerticalSolidList"/>
    <dgm:cxn modelId="{C7D8A5AD-A04E-400A-BD28-3BD1A27D3CDF}" type="presParOf" srcId="{AB82276B-0D3F-4DB7-975D-98BB0148EC45}" destId="{56E5DEDA-C8A8-46E2-9B3B-21AD45855B48}" srcOrd="3" destOrd="0" presId="urn:microsoft.com/office/officeart/2018/2/layout/IconVerticalSolidList"/>
    <dgm:cxn modelId="{8400035E-4749-493A-A86C-6558BAB48392}" type="presParOf" srcId="{AB82276B-0D3F-4DB7-975D-98BB0148EC45}" destId="{D67BEF9D-5A41-4E74-89E2-83EC9879FEB0}" srcOrd="4" destOrd="0" presId="urn:microsoft.com/office/officeart/2018/2/layout/IconVerticalSolidList"/>
    <dgm:cxn modelId="{D09BB9BA-0A5F-41A2-8AA0-EF964C703F72}" type="presParOf" srcId="{D67BEF9D-5A41-4E74-89E2-83EC9879FEB0}" destId="{7FFB1F8A-B940-41A4-A5DD-D9D5496ECF10}" srcOrd="0" destOrd="0" presId="urn:microsoft.com/office/officeart/2018/2/layout/IconVerticalSolidList"/>
    <dgm:cxn modelId="{6BB6BFC5-6A74-4207-B51D-F522CA4C26E9}" type="presParOf" srcId="{D67BEF9D-5A41-4E74-89E2-83EC9879FEB0}" destId="{54DA8982-6C78-474F-916D-3A14114BAC03}" srcOrd="1" destOrd="0" presId="urn:microsoft.com/office/officeart/2018/2/layout/IconVerticalSolidList"/>
    <dgm:cxn modelId="{E27DD7B7-F632-438F-9A3D-E1CC83E6945A}" type="presParOf" srcId="{D67BEF9D-5A41-4E74-89E2-83EC9879FEB0}" destId="{45B3BA05-A79C-4D22-876B-F5219F56F9E3}" srcOrd="2" destOrd="0" presId="urn:microsoft.com/office/officeart/2018/2/layout/IconVerticalSolidList"/>
    <dgm:cxn modelId="{1E408434-0B6C-4DBD-B8DF-962164ADCA1A}" type="presParOf" srcId="{D67BEF9D-5A41-4E74-89E2-83EC9879FEB0}" destId="{6FB8802A-EBE4-4552-A280-C9468EB7758C}" srcOrd="3" destOrd="0" presId="urn:microsoft.com/office/officeart/2018/2/layout/IconVerticalSolidList"/>
    <dgm:cxn modelId="{88724609-E9F8-4C60-9C00-0D2D95A78146}" type="presParOf" srcId="{AB82276B-0D3F-4DB7-975D-98BB0148EC45}" destId="{5C06A75E-1FEF-4583-95A3-97AA1661A51C}" srcOrd="5" destOrd="0" presId="urn:microsoft.com/office/officeart/2018/2/layout/IconVerticalSolidList"/>
    <dgm:cxn modelId="{7CA43EB5-C967-4DC0-BEB4-7B958C2BF81E}" type="presParOf" srcId="{AB82276B-0D3F-4DB7-975D-98BB0148EC45}" destId="{C28DAB59-52E5-459F-9822-0F5C4EE48AAE}" srcOrd="6" destOrd="0" presId="urn:microsoft.com/office/officeart/2018/2/layout/IconVerticalSolidList"/>
    <dgm:cxn modelId="{AA1641F7-5940-480E-964F-39AD48B17F09}" type="presParOf" srcId="{C28DAB59-52E5-459F-9822-0F5C4EE48AAE}" destId="{0300630A-A57A-48AD-AFFF-8E6221224DF1}" srcOrd="0" destOrd="0" presId="urn:microsoft.com/office/officeart/2018/2/layout/IconVerticalSolidList"/>
    <dgm:cxn modelId="{5E15773D-BD3C-4254-9AD4-C7B2A16F7D06}" type="presParOf" srcId="{C28DAB59-52E5-459F-9822-0F5C4EE48AAE}" destId="{F787E480-17DD-422C-A5D8-88593AA5D9D9}" srcOrd="1" destOrd="0" presId="urn:microsoft.com/office/officeart/2018/2/layout/IconVerticalSolidList"/>
    <dgm:cxn modelId="{0751BC1A-47A9-4408-92F1-B63FB039B13E}" type="presParOf" srcId="{C28DAB59-52E5-459F-9822-0F5C4EE48AAE}" destId="{BE1F5042-E030-407E-BD09-8ADEE676D5A2}" srcOrd="2" destOrd="0" presId="urn:microsoft.com/office/officeart/2018/2/layout/IconVerticalSolidList"/>
    <dgm:cxn modelId="{08FC5F20-6ECC-40C7-85C1-A63507C6E0D5}" type="presParOf" srcId="{C28DAB59-52E5-459F-9822-0F5C4EE48AAE}" destId="{22B7481C-029F-4F6D-946C-2382EA8AA7C1}" srcOrd="3" destOrd="0" presId="urn:microsoft.com/office/officeart/2018/2/layout/IconVerticalSolidList"/>
    <dgm:cxn modelId="{879BB3BE-279A-47D3-A991-984F191F4B72}" type="presParOf" srcId="{AB82276B-0D3F-4DB7-975D-98BB0148EC45}" destId="{B3DAE67A-DD17-456F-A0EA-A6E6189E3397}" srcOrd="7" destOrd="0" presId="urn:microsoft.com/office/officeart/2018/2/layout/IconVerticalSolidList"/>
    <dgm:cxn modelId="{690C097B-63FB-4F03-A91E-DB2454EE36D0}" type="presParOf" srcId="{AB82276B-0D3F-4DB7-975D-98BB0148EC45}" destId="{043F0EE7-64AA-44FB-822C-0307902EAA6F}" srcOrd="8" destOrd="0" presId="urn:microsoft.com/office/officeart/2018/2/layout/IconVerticalSolidList"/>
    <dgm:cxn modelId="{DF3C96ED-AC4D-494B-BD6F-B33206B39E01}" type="presParOf" srcId="{043F0EE7-64AA-44FB-822C-0307902EAA6F}" destId="{5077C1AC-0618-4FB1-AB08-B9676270C77F}" srcOrd="0" destOrd="0" presId="urn:microsoft.com/office/officeart/2018/2/layout/IconVerticalSolidList"/>
    <dgm:cxn modelId="{ABABB296-A42A-4BB2-B474-0C608859BF5F}" type="presParOf" srcId="{043F0EE7-64AA-44FB-822C-0307902EAA6F}" destId="{9C83F591-F83A-432A-8759-284CB4394B49}" srcOrd="1" destOrd="0" presId="urn:microsoft.com/office/officeart/2018/2/layout/IconVerticalSolidList"/>
    <dgm:cxn modelId="{465F2CEA-99CC-45D6-9A29-1D7A8EC76F3F}" type="presParOf" srcId="{043F0EE7-64AA-44FB-822C-0307902EAA6F}" destId="{431DBA00-FEE7-447E-8698-61EE7670E44A}" srcOrd="2" destOrd="0" presId="urn:microsoft.com/office/officeart/2018/2/layout/IconVerticalSolidList"/>
    <dgm:cxn modelId="{5653A94F-C8D9-457E-A0D0-8A722D0A54B2}" type="presParOf" srcId="{043F0EE7-64AA-44FB-822C-0307902EAA6F}" destId="{24A66610-F7D8-40EA-86CC-CA0AC6344D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B0A7CD-839B-4774-96C2-371A89D01FF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CB3B073-FC83-412B-849D-9352F6C163B7}">
      <dgm:prSet/>
      <dgm:spPr/>
      <dgm:t>
        <a:bodyPr/>
        <a:lstStyle/>
        <a:p>
          <a:r>
            <a:rPr lang="fr-FR" dirty="0"/>
            <a:t>Objectif: Réaliser un robot autonome, capable de reconnaitre un objet, de s’orienter et de se diriger vers lui afin de l’attraper</a:t>
          </a:r>
          <a:endParaRPr lang="en-US" dirty="0"/>
        </a:p>
      </dgm:t>
    </dgm:pt>
    <dgm:pt modelId="{F0F24EF5-947A-4652-8EAA-6C5DA65CD72B}" type="parTrans" cxnId="{2F087528-D885-4412-8734-9406768681AC}">
      <dgm:prSet/>
      <dgm:spPr/>
      <dgm:t>
        <a:bodyPr/>
        <a:lstStyle/>
        <a:p>
          <a:endParaRPr lang="en-US"/>
        </a:p>
      </dgm:t>
    </dgm:pt>
    <dgm:pt modelId="{075B3BAF-D378-4A05-A3C0-5576ABC07667}" type="sibTrans" cxnId="{2F087528-D885-4412-8734-9406768681AC}">
      <dgm:prSet/>
      <dgm:spPr/>
      <dgm:t>
        <a:bodyPr/>
        <a:lstStyle/>
        <a:p>
          <a:endParaRPr lang="en-US"/>
        </a:p>
      </dgm:t>
    </dgm:pt>
    <dgm:pt modelId="{F38121E2-E074-477D-9D21-8F4C73D9F6A3}">
      <dgm:prSet/>
      <dgm:spPr/>
      <dgm:t>
        <a:bodyPr/>
        <a:lstStyle/>
        <a:p>
          <a:r>
            <a:rPr lang="fr-FR" dirty="0"/>
            <a:t>Motivations: Réaliser un robot autonome à partir de nos connaissances acquises en début d’année. </a:t>
          </a:r>
          <a:endParaRPr lang="en-US" dirty="0"/>
        </a:p>
      </dgm:t>
    </dgm:pt>
    <dgm:pt modelId="{64477C11-D9EA-4133-889A-A4A7117D15C6}" type="parTrans" cxnId="{DF296428-E84C-40D9-B927-4C5AA5DB2674}">
      <dgm:prSet/>
      <dgm:spPr/>
      <dgm:t>
        <a:bodyPr/>
        <a:lstStyle/>
        <a:p>
          <a:endParaRPr lang="en-US"/>
        </a:p>
      </dgm:t>
    </dgm:pt>
    <dgm:pt modelId="{AA4751B7-0D85-46DE-826A-E5D4EAA3919B}" type="sibTrans" cxnId="{DF296428-E84C-40D9-B927-4C5AA5DB2674}">
      <dgm:prSet/>
      <dgm:spPr/>
      <dgm:t>
        <a:bodyPr/>
        <a:lstStyle/>
        <a:p>
          <a:endParaRPr lang="en-US"/>
        </a:p>
      </dgm:t>
    </dgm:pt>
    <dgm:pt modelId="{AAA08080-AD4E-44CE-B208-7584B22FF2D7}">
      <dgm:prSet/>
      <dgm:spPr/>
      <dgm:t>
        <a:bodyPr/>
        <a:lstStyle/>
        <a:p>
          <a:r>
            <a:rPr lang="fr-FR" dirty="0"/>
            <a:t>Problématique: Sommes nous capable de réaliser ce projet avec nos connaissances actuelles? </a:t>
          </a:r>
          <a:endParaRPr lang="en-US" dirty="0"/>
        </a:p>
      </dgm:t>
    </dgm:pt>
    <dgm:pt modelId="{574593CA-1D4B-4A15-B274-C6742A38F565}" type="parTrans" cxnId="{E9F176F4-A31A-4A84-BD80-A64FD0AB7F9F}">
      <dgm:prSet/>
      <dgm:spPr/>
      <dgm:t>
        <a:bodyPr/>
        <a:lstStyle/>
        <a:p>
          <a:endParaRPr lang="en-US"/>
        </a:p>
      </dgm:t>
    </dgm:pt>
    <dgm:pt modelId="{C6F2224A-5430-4FA7-B099-AD6DB342EA1D}" type="sibTrans" cxnId="{E9F176F4-A31A-4A84-BD80-A64FD0AB7F9F}">
      <dgm:prSet/>
      <dgm:spPr/>
      <dgm:t>
        <a:bodyPr/>
        <a:lstStyle/>
        <a:p>
          <a:endParaRPr lang="en-US"/>
        </a:p>
      </dgm:t>
    </dgm:pt>
    <dgm:pt modelId="{D6B8D28B-4771-4C90-87DE-6D0157782A09}" type="pres">
      <dgm:prSet presAssocID="{B8B0A7CD-839B-4774-96C2-371A89D01FF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C78F8DF-3CA4-4D84-B094-D0194684B2C1}" type="pres">
      <dgm:prSet presAssocID="{3CB3B073-FC83-412B-849D-9352F6C163B7}" presName="compNode" presStyleCnt="0"/>
      <dgm:spPr/>
    </dgm:pt>
    <dgm:pt modelId="{997F67BF-C269-4CD0-8272-BE919F8D869D}" type="pres">
      <dgm:prSet presAssocID="{3CB3B073-FC83-412B-849D-9352F6C163B7}" presName="bgRect" presStyleLbl="bgShp" presStyleIdx="0" presStyleCnt="3"/>
      <dgm:spPr/>
    </dgm:pt>
    <dgm:pt modelId="{8D25990C-E1D1-4A7C-BA3D-7AB35BA2BB81}" type="pres">
      <dgm:prSet presAssocID="{3CB3B073-FC83-412B-849D-9352F6C163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3D4D0F0-1834-4EB3-9A7D-87C9EABBE4C6}" type="pres">
      <dgm:prSet presAssocID="{3CB3B073-FC83-412B-849D-9352F6C163B7}" presName="spaceRect" presStyleCnt="0"/>
      <dgm:spPr/>
    </dgm:pt>
    <dgm:pt modelId="{44752A1D-1BAB-45F7-9502-A4D39464C286}" type="pres">
      <dgm:prSet presAssocID="{3CB3B073-FC83-412B-849D-9352F6C163B7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99D2D356-AF8F-4F6D-AC75-048896103AC8}" type="pres">
      <dgm:prSet presAssocID="{075B3BAF-D378-4A05-A3C0-5576ABC07667}" presName="sibTrans" presStyleCnt="0"/>
      <dgm:spPr/>
    </dgm:pt>
    <dgm:pt modelId="{0FE5E71E-D1B9-4505-A02A-E7A81E8BDBD8}" type="pres">
      <dgm:prSet presAssocID="{F38121E2-E074-477D-9D21-8F4C73D9F6A3}" presName="compNode" presStyleCnt="0"/>
      <dgm:spPr/>
    </dgm:pt>
    <dgm:pt modelId="{BA0719CD-7916-433F-B2F5-8CD776B30A13}" type="pres">
      <dgm:prSet presAssocID="{F38121E2-E074-477D-9D21-8F4C73D9F6A3}" presName="bgRect" presStyleLbl="bgShp" presStyleIdx="1" presStyleCnt="3" custLinFactNeighborX="0" custLinFactNeighborY="199"/>
      <dgm:spPr/>
    </dgm:pt>
    <dgm:pt modelId="{3CC421D4-5347-400E-8A2D-182DF2A74F5B}" type="pres">
      <dgm:prSet presAssocID="{F38121E2-E074-477D-9D21-8F4C73D9F6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1B81755-D60A-4CB4-B519-99B40B0F69EF}" type="pres">
      <dgm:prSet presAssocID="{F38121E2-E074-477D-9D21-8F4C73D9F6A3}" presName="spaceRect" presStyleCnt="0"/>
      <dgm:spPr/>
    </dgm:pt>
    <dgm:pt modelId="{8FD87404-DAFB-47D9-8A79-FF3EBEC7EDA2}" type="pres">
      <dgm:prSet presAssocID="{F38121E2-E074-477D-9D21-8F4C73D9F6A3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8867AB31-778C-4CA1-A31F-921667679A50}" type="pres">
      <dgm:prSet presAssocID="{AA4751B7-0D85-46DE-826A-E5D4EAA3919B}" presName="sibTrans" presStyleCnt="0"/>
      <dgm:spPr/>
    </dgm:pt>
    <dgm:pt modelId="{8B807B39-F0EE-463B-A452-0A6C30CD1DFA}" type="pres">
      <dgm:prSet presAssocID="{AAA08080-AD4E-44CE-B208-7584B22FF2D7}" presName="compNode" presStyleCnt="0"/>
      <dgm:spPr/>
    </dgm:pt>
    <dgm:pt modelId="{7A66EFDD-FEBE-43FC-BC84-83751329BBB5}" type="pres">
      <dgm:prSet presAssocID="{AAA08080-AD4E-44CE-B208-7584B22FF2D7}" presName="bgRect" presStyleLbl="bgShp" presStyleIdx="2" presStyleCnt="3"/>
      <dgm:spPr/>
    </dgm:pt>
    <dgm:pt modelId="{46B1CEA3-F350-4926-8BB5-CE5842E72826}" type="pres">
      <dgm:prSet presAssocID="{AAA08080-AD4E-44CE-B208-7584B22FF2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FB217F9-87FD-4B0C-91B7-094FA1CEA2CF}" type="pres">
      <dgm:prSet presAssocID="{AAA08080-AD4E-44CE-B208-7584B22FF2D7}" presName="spaceRect" presStyleCnt="0"/>
      <dgm:spPr/>
    </dgm:pt>
    <dgm:pt modelId="{4DD77A10-F84C-4192-819B-BC32251A59ED}" type="pres">
      <dgm:prSet presAssocID="{AAA08080-AD4E-44CE-B208-7584B22FF2D7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</dgm:ptLst>
  <dgm:cxnLst>
    <dgm:cxn modelId="{1C3A9804-0522-4524-BEE1-644B2735A9FB}" type="presOf" srcId="{B8B0A7CD-839B-4774-96C2-371A89D01FF0}" destId="{D6B8D28B-4771-4C90-87DE-6D0157782A09}" srcOrd="0" destOrd="0" presId="urn:microsoft.com/office/officeart/2018/2/layout/IconVerticalSolidList"/>
    <dgm:cxn modelId="{E9F176F4-A31A-4A84-BD80-A64FD0AB7F9F}" srcId="{B8B0A7CD-839B-4774-96C2-371A89D01FF0}" destId="{AAA08080-AD4E-44CE-B208-7584B22FF2D7}" srcOrd="2" destOrd="0" parTransId="{574593CA-1D4B-4A15-B274-C6742A38F565}" sibTransId="{C6F2224A-5430-4FA7-B099-AD6DB342EA1D}"/>
    <dgm:cxn modelId="{D63163B4-16F7-46E2-A7C5-213B4FA7C813}" type="presOf" srcId="{AAA08080-AD4E-44CE-B208-7584B22FF2D7}" destId="{4DD77A10-F84C-4192-819B-BC32251A59ED}" srcOrd="0" destOrd="0" presId="urn:microsoft.com/office/officeart/2018/2/layout/IconVerticalSolidList"/>
    <dgm:cxn modelId="{2F087528-D885-4412-8734-9406768681AC}" srcId="{B8B0A7CD-839B-4774-96C2-371A89D01FF0}" destId="{3CB3B073-FC83-412B-849D-9352F6C163B7}" srcOrd="0" destOrd="0" parTransId="{F0F24EF5-947A-4652-8EAA-6C5DA65CD72B}" sibTransId="{075B3BAF-D378-4A05-A3C0-5576ABC07667}"/>
    <dgm:cxn modelId="{08522F1C-FAEE-46FA-A980-C797B1F73D42}" type="presOf" srcId="{F38121E2-E074-477D-9D21-8F4C73D9F6A3}" destId="{8FD87404-DAFB-47D9-8A79-FF3EBEC7EDA2}" srcOrd="0" destOrd="0" presId="urn:microsoft.com/office/officeart/2018/2/layout/IconVerticalSolidList"/>
    <dgm:cxn modelId="{DF296428-E84C-40D9-B927-4C5AA5DB2674}" srcId="{B8B0A7CD-839B-4774-96C2-371A89D01FF0}" destId="{F38121E2-E074-477D-9D21-8F4C73D9F6A3}" srcOrd="1" destOrd="0" parTransId="{64477C11-D9EA-4133-889A-A4A7117D15C6}" sibTransId="{AA4751B7-0D85-46DE-826A-E5D4EAA3919B}"/>
    <dgm:cxn modelId="{50B87F92-B73B-422C-ADDC-7FE9AEDF089D}" type="presOf" srcId="{3CB3B073-FC83-412B-849D-9352F6C163B7}" destId="{44752A1D-1BAB-45F7-9502-A4D39464C286}" srcOrd="0" destOrd="0" presId="urn:microsoft.com/office/officeart/2018/2/layout/IconVerticalSolidList"/>
    <dgm:cxn modelId="{F0DF9023-97A3-47A7-836F-37A0CECA06AF}" type="presParOf" srcId="{D6B8D28B-4771-4C90-87DE-6D0157782A09}" destId="{DC78F8DF-3CA4-4D84-B094-D0194684B2C1}" srcOrd="0" destOrd="0" presId="urn:microsoft.com/office/officeart/2018/2/layout/IconVerticalSolidList"/>
    <dgm:cxn modelId="{B2FD3DF6-A9F6-4350-B5BC-0BB470146B83}" type="presParOf" srcId="{DC78F8DF-3CA4-4D84-B094-D0194684B2C1}" destId="{997F67BF-C269-4CD0-8272-BE919F8D869D}" srcOrd="0" destOrd="0" presId="urn:microsoft.com/office/officeart/2018/2/layout/IconVerticalSolidList"/>
    <dgm:cxn modelId="{4EAAE48D-0905-454C-BDD0-15EA8A0A87FF}" type="presParOf" srcId="{DC78F8DF-3CA4-4D84-B094-D0194684B2C1}" destId="{8D25990C-E1D1-4A7C-BA3D-7AB35BA2BB81}" srcOrd="1" destOrd="0" presId="urn:microsoft.com/office/officeart/2018/2/layout/IconVerticalSolidList"/>
    <dgm:cxn modelId="{760ADDB7-2E37-406C-B203-0F634EC67CCD}" type="presParOf" srcId="{DC78F8DF-3CA4-4D84-B094-D0194684B2C1}" destId="{73D4D0F0-1834-4EB3-9A7D-87C9EABBE4C6}" srcOrd="2" destOrd="0" presId="urn:microsoft.com/office/officeart/2018/2/layout/IconVerticalSolidList"/>
    <dgm:cxn modelId="{1C8E407D-2F8F-46CD-A649-6EBF2316B899}" type="presParOf" srcId="{DC78F8DF-3CA4-4D84-B094-D0194684B2C1}" destId="{44752A1D-1BAB-45F7-9502-A4D39464C286}" srcOrd="3" destOrd="0" presId="urn:microsoft.com/office/officeart/2018/2/layout/IconVerticalSolidList"/>
    <dgm:cxn modelId="{B2C01571-0471-46EF-9ECC-66DAAB886A35}" type="presParOf" srcId="{D6B8D28B-4771-4C90-87DE-6D0157782A09}" destId="{99D2D356-AF8F-4F6D-AC75-048896103AC8}" srcOrd="1" destOrd="0" presId="urn:microsoft.com/office/officeart/2018/2/layout/IconVerticalSolidList"/>
    <dgm:cxn modelId="{9B8CEBB4-F3FD-4D87-B577-ADFA73A5642B}" type="presParOf" srcId="{D6B8D28B-4771-4C90-87DE-6D0157782A09}" destId="{0FE5E71E-D1B9-4505-A02A-E7A81E8BDBD8}" srcOrd="2" destOrd="0" presId="urn:microsoft.com/office/officeart/2018/2/layout/IconVerticalSolidList"/>
    <dgm:cxn modelId="{D49093A5-7C0A-4F20-B91C-FB45B57D8777}" type="presParOf" srcId="{0FE5E71E-D1B9-4505-A02A-E7A81E8BDBD8}" destId="{BA0719CD-7916-433F-B2F5-8CD776B30A13}" srcOrd="0" destOrd="0" presId="urn:microsoft.com/office/officeart/2018/2/layout/IconVerticalSolidList"/>
    <dgm:cxn modelId="{9EB620FB-3240-45A6-ABF3-E7BE5EC55AB0}" type="presParOf" srcId="{0FE5E71E-D1B9-4505-A02A-E7A81E8BDBD8}" destId="{3CC421D4-5347-400E-8A2D-182DF2A74F5B}" srcOrd="1" destOrd="0" presId="urn:microsoft.com/office/officeart/2018/2/layout/IconVerticalSolidList"/>
    <dgm:cxn modelId="{0FE2E81A-06D2-4D47-B53E-639C03CBD56E}" type="presParOf" srcId="{0FE5E71E-D1B9-4505-A02A-E7A81E8BDBD8}" destId="{B1B81755-D60A-4CB4-B519-99B40B0F69EF}" srcOrd="2" destOrd="0" presId="urn:microsoft.com/office/officeart/2018/2/layout/IconVerticalSolidList"/>
    <dgm:cxn modelId="{38D571F1-D5F9-41E1-B92E-6ACDE3A35C71}" type="presParOf" srcId="{0FE5E71E-D1B9-4505-A02A-E7A81E8BDBD8}" destId="{8FD87404-DAFB-47D9-8A79-FF3EBEC7EDA2}" srcOrd="3" destOrd="0" presId="urn:microsoft.com/office/officeart/2018/2/layout/IconVerticalSolidList"/>
    <dgm:cxn modelId="{99D14F41-9E83-4AD3-A9B9-43E926081C8D}" type="presParOf" srcId="{D6B8D28B-4771-4C90-87DE-6D0157782A09}" destId="{8867AB31-778C-4CA1-A31F-921667679A50}" srcOrd="3" destOrd="0" presId="urn:microsoft.com/office/officeart/2018/2/layout/IconVerticalSolidList"/>
    <dgm:cxn modelId="{A4A7A65A-D078-465B-A4E1-0D51BDC16F0E}" type="presParOf" srcId="{D6B8D28B-4771-4C90-87DE-6D0157782A09}" destId="{8B807B39-F0EE-463B-A452-0A6C30CD1DFA}" srcOrd="4" destOrd="0" presId="urn:microsoft.com/office/officeart/2018/2/layout/IconVerticalSolidList"/>
    <dgm:cxn modelId="{9A3A7CDC-AB18-4412-9BD3-7A11EAEF62C5}" type="presParOf" srcId="{8B807B39-F0EE-463B-A452-0A6C30CD1DFA}" destId="{7A66EFDD-FEBE-43FC-BC84-83751329BBB5}" srcOrd="0" destOrd="0" presId="urn:microsoft.com/office/officeart/2018/2/layout/IconVerticalSolidList"/>
    <dgm:cxn modelId="{7E6E6E28-5985-4B41-9040-610DC511BDE9}" type="presParOf" srcId="{8B807B39-F0EE-463B-A452-0A6C30CD1DFA}" destId="{46B1CEA3-F350-4926-8BB5-CE5842E72826}" srcOrd="1" destOrd="0" presId="urn:microsoft.com/office/officeart/2018/2/layout/IconVerticalSolidList"/>
    <dgm:cxn modelId="{4FEE7208-907F-4EE0-8D5C-5AF2B549E98B}" type="presParOf" srcId="{8B807B39-F0EE-463B-A452-0A6C30CD1DFA}" destId="{CFB217F9-87FD-4B0C-91B7-094FA1CEA2CF}" srcOrd="2" destOrd="0" presId="urn:microsoft.com/office/officeart/2018/2/layout/IconVerticalSolidList"/>
    <dgm:cxn modelId="{1E8D1240-2196-42A6-9BB2-1A5F4C9FD805}" type="presParOf" srcId="{8B807B39-F0EE-463B-A452-0A6C30CD1DFA}" destId="{4DD77A10-F84C-4192-819B-BC32251A59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1FF8E0-90E9-4F3B-AF57-29C427E20E8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F308C76-6DB7-4702-A2F0-105557081366}">
      <dgm:prSet/>
      <dgm:spPr/>
      <dgm:t>
        <a:bodyPr/>
        <a:lstStyle/>
        <a:p>
          <a:r>
            <a:rPr lang="fr-FR"/>
            <a:t>2 moteurs CC</a:t>
          </a:r>
          <a:endParaRPr lang="en-US"/>
        </a:p>
      </dgm:t>
    </dgm:pt>
    <dgm:pt modelId="{0DBA05C8-96D0-4523-A10C-B2F8D25AE5E8}" type="parTrans" cxnId="{86A63F2C-5069-4E67-BD67-CA7A9F878B7A}">
      <dgm:prSet/>
      <dgm:spPr/>
      <dgm:t>
        <a:bodyPr/>
        <a:lstStyle/>
        <a:p>
          <a:endParaRPr lang="en-US"/>
        </a:p>
      </dgm:t>
    </dgm:pt>
    <dgm:pt modelId="{5B08DFC7-641F-4DC7-98C9-EC6437C28315}" type="sibTrans" cxnId="{86A63F2C-5069-4E67-BD67-CA7A9F878B7A}">
      <dgm:prSet/>
      <dgm:spPr/>
      <dgm:t>
        <a:bodyPr/>
        <a:lstStyle/>
        <a:p>
          <a:endParaRPr lang="en-US"/>
        </a:p>
      </dgm:t>
    </dgm:pt>
    <dgm:pt modelId="{2AAB07D1-058D-487F-BC43-EB42F7DB212D}">
      <dgm:prSet/>
      <dgm:spPr/>
      <dgm:t>
        <a:bodyPr/>
        <a:lstStyle/>
        <a:p>
          <a:r>
            <a:rPr lang="fr-FR"/>
            <a:t>1 carte </a:t>
          </a:r>
          <a:r>
            <a:rPr lang="nl-NL" b="1"/>
            <a:t>L298 </a:t>
          </a:r>
          <a:endParaRPr lang="en-US"/>
        </a:p>
      </dgm:t>
    </dgm:pt>
    <dgm:pt modelId="{0DDBA469-F42C-4B22-A8C6-19FDB7120A13}" type="parTrans" cxnId="{CA4FBDDF-2FC6-45C5-AAA2-1156769092EB}">
      <dgm:prSet/>
      <dgm:spPr/>
      <dgm:t>
        <a:bodyPr/>
        <a:lstStyle/>
        <a:p>
          <a:endParaRPr lang="en-US"/>
        </a:p>
      </dgm:t>
    </dgm:pt>
    <dgm:pt modelId="{12C31FE8-0414-4402-9D1C-7E43B075B6B3}" type="sibTrans" cxnId="{CA4FBDDF-2FC6-45C5-AAA2-1156769092EB}">
      <dgm:prSet/>
      <dgm:spPr/>
      <dgm:t>
        <a:bodyPr/>
        <a:lstStyle/>
        <a:p>
          <a:endParaRPr lang="en-US"/>
        </a:p>
      </dgm:t>
    </dgm:pt>
    <dgm:pt modelId="{70A27FA4-B05B-4B66-A195-FC24142BB0A0}">
      <dgm:prSet/>
      <dgm:spPr/>
      <dgm:t>
        <a:bodyPr/>
        <a:lstStyle/>
        <a:p>
          <a:r>
            <a:rPr lang="nl-NL"/>
            <a:t>1 carte arduino uno</a:t>
          </a:r>
          <a:endParaRPr lang="en-US"/>
        </a:p>
      </dgm:t>
    </dgm:pt>
    <dgm:pt modelId="{A3FB234B-A731-4FE4-8C1F-7067ED8D044F}" type="parTrans" cxnId="{ADBFF613-A78B-4CBA-BB49-B781B35A990A}">
      <dgm:prSet/>
      <dgm:spPr/>
      <dgm:t>
        <a:bodyPr/>
        <a:lstStyle/>
        <a:p>
          <a:endParaRPr lang="en-US"/>
        </a:p>
      </dgm:t>
    </dgm:pt>
    <dgm:pt modelId="{6C919033-5408-4CEF-A90F-46DA8B4D72EC}" type="sibTrans" cxnId="{ADBFF613-A78B-4CBA-BB49-B781B35A990A}">
      <dgm:prSet/>
      <dgm:spPr/>
      <dgm:t>
        <a:bodyPr/>
        <a:lstStyle/>
        <a:p>
          <a:endParaRPr lang="en-US"/>
        </a:p>
      </dgm:t>
    </dgm:pt>
    <dgm:pt modelId="{85F3E1F2-8813-41D6-A475-EF4129F3995A}">
      <dgm:prSet/>
      <dgm:spPr/>
      <dgm:t>
        <a:bodyPr/>
        <a:lstStyle/>
        <a:p>
          <a:r>
            <a:rPr lang="nl-NL"/>
            <a:t>3 servomoteurs</a:t>
          </a:r>
          <a:endParaRPr lang="en-US"/>
        </a:p>
      </dgm:t>
    </dgm:pt>
    <dgm:pt modelId="{34FFB8A3-F99E-4701-ACC4-07011B61762E}" type="parTrans" cxnId="{A442E810-4107-460A-91FB-792175EA9CDB}">
      <dgm:prSet/>
      <dgm:spPr/>
      <dgm:t>
        <a:bodyPr/>
        <a:lstStyle/>
        <a:p>
          <a:endParaRPr lang="en-US"/>
        </a:p>
      </dgm:t>
    </dgm:pt>
    <dgm:pt modelId="{87B9D915-6FFD-46C8-A180-38B511CF0712}" type="sibTrans" cxnId="{A442E810-4107-460A-91FB-792175EA9CDB}">
      <dgm:prSet/>
      <dgm:spPr/>
      <dgm:t>
        <a:bodyPr/>
        <a:lstStyle/>
        <a:p>
          <a:endParaRPr lang="en-US"/>
        </a:p>
      </dgm:t>
    </dgm:pt>
    <dgm:pt modelId="{6F5EBB62-91BC-417B-B34C-E446871F766D}">
      <dgm:prSet/>
      <dgm:spPr/>
      <dgm:t>
        <a:bodyPr/>
        <a:lstStyle/>
        <a:p>
          <a:r>
            <a:rPr lang="fr-FR"/>
            <a:t>1 module </a:t>
          </a:r>
          <a:r>
            <a:rPr lang="fr-FR" b="1"/>
            <a:t>HC-06</a:t>
          </a:r>
          <a:endParaRPr lang="en-US"/>
        </a:p>
      </dgm:t>
    </dgm:pt>
    <dgm:pt modelId="{69F8C188-716F-4F5C-852E-831FC5314012}" type="parTrans" cxnId="{9C7BC4A6-F338-4A65-9220-5C1A2838310F}">
      <dgm:prSet/>
      <dgm:spPr/>
      <dgm:t>
        <a:bodyPr/>
        <a:lstStyle/>
        <a:p>
          <a:endParaRPr lang="en-US"/>
        </a:p>
      </dgm:t>
    </dgm:pt>
    <dgm:pt modelId="{C666578B-74C2-4A4E-A36C-7E698CC635DA}" type="sibTrans" cxnId="{9C7BC4A6-F338-4A65-9220-5C1A2838310F}">
      <dgm:prSet/>
      <dgm:spPr/>
      <dgm:t>
        <a:bodyPr/>
        <a:lstStyle/>
        <a:p>
          <a:endParaRPr lang="en-US"/>
        </a:p>
      </dgm:t>
    </dgm:pt>
    <dgm:pt modelId="{F4C1E00A-C458-4FCD-A36B-095C35F6A85A}">
      <dgm:prSet/>
      <dgm:spPr/>
      <dgm:t>
        <a:bodyPr/>
        <a:lstStyle/>
        <a:p>
          <a:r>
            <a:rPr lang="fr-FR"/>
            <a:t>1 caméra </a:t>
          </a:r>
          <a:r>
            <a:rPr lang="fr-FR" b="1"/>
            <a:t>Pixy</a:t>
          </a:r>
          <a:endParaRPr lang="en-US"/>
        </a:p>
      </dgm:t>
    </dgm:pt>
    <dgm:pt modelId="{4C430540-2A3D-49DB-BB63-844A46D06BC4}" type="parTrans" cxnId="{603CDBAE-94A1-4BF2-828A-5245102174A6}">
      <dgm:prSet/>
      <dgm:spPr/>
      <dgm:t>
        <a:bodyPr/>
        <a:lstStyle/>
        <a:p>
          <a:endParaRPr lang="en-US"/>
        </a:p>
      </dgm:t>
    </dgm:pt>
    <dgm:pt modelId="{E9C3D98F-E23E-4273-A2D4-45248B32D68C}" type="sibTrans" cxnId="{603CDBAE-94A1-4BF2-828A-5245102174A6}">
      <dgm:prSet/>
      <dgm:spPr/>
      <dgm:t>
        <a:bodyPr/>
        <a:lstStyle/>
        <a:p>
          <a:endParaRPr lang="en-US"/>
        </a:p>
      </dgm:t>
    </dgm:pt>
    <dgm:pt modelId="{D807CEC1-611D-4379-AAD5-F8F21DC5CF5E}">
      <dgm:prSet/>
      <dgm:spPr/>
      <dgm:t>
        <a:bodyPr/>
        <a:lstStyle/>
        <a:p>
          <a:r>
            <a:rPr lang="fr-FR"/>
            <a:t>2 modules de distance (</a:t>
          </a:r>
          <a:r>
            <a:rPr lang="fr-FR" b="1"/>
            <a:t>SHARP GP2Y0A21YK0F </a:t>
          </a:r>
          <a:r>
            <a:rPr lang="fr-FR"/>
            <a:t>et</a:t>
          </a:r>
          <a:r>
            <a:rPr lang="fr-FR" b="1"/>
            <a:t> </a:t>
          </a:r>
          <a:r>
            <a:rPr lang="is-IS" b="1"/>
            <a:t>HC-SR04</a:t>
          </a:r>
          <a:r>
            <a:rPr lang="is-IS"/>
            <a:t>)</a:t>
          </a:r>
          <a:endParaRPr lang="en-US"/>
        </a:p>
      </dgm:t>
    </dgm:pt>
    <dgm:pt modelId="{005C5C8F-3D71-4318-9A41-996332B8E003}" type="parTrans" cxnId="{DBBA1034-E669-470A-91CD-E268391B758E}">
      <dgm:prSet/>
      <dgm:spPr/>
      <dgm:t>
        <a:bodyPr/>
        <a:lstStyle/>
        <a:p>
          <a:endParaRPr lang="en-US"/>
        </a:p>
      </dgm:t>
    </dgm:pt>
    <dgm:pt modelId="{4D41EE51-9B86-44B7-A03B-DF64B6A22985}" type="sibTrans" cxnId="{DBBA1034-E669-470A-91CD-E268391B758E}">
      <dgm:prSet/>
      <dgm:spPr/>
      <dgm:t>
        <a:bodyPr/>
        <a:lstStyle/>
        <a:p>
          <a:endParaRPr lang="en-US"/>
        </a:p>
      </dgm:t>
    </dgm:pt>
    <dgm:pt modelId="{868C2AF4-15DD-4196-9B38-72A60D484578}" type="pres">
      <dgm:prSet presAssocID="{6B1FF8E0-90E9-4F3B-AF57-29C427E20E8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E49E910-231C-4ABE-B739-34E61D490A9F}" type="pres">
      <dgm:prSet presAssocID="{1F308C76-6DB7-4702-A2F0-105557081366}" presName="compNode" presStyleCnt="0"/>
      <dgm:spPr/>
    </dgm:pt>
    <dgm:pt modelId="{0940C674-1C20-4223-966A-C17F668385AE}" type="pres">
      <dgm:prSet presAssocID="{1F308C76-6DB7-4702-A2F0-105557081366}" presName="bgRect" presStyleLbl="bgShp" presStyleIdx="0" presStyleCnt="7"/>
      <dgm:spPr/>
    </dgm:pt>
    <dgm:pt modelId="{2F574D8E-BCBF-4213-A747-E181555BC2B5}" type="pres">
      <dgm:prSet presAssocID="{1F308C76-6DB7-4702-A2F0-10555708136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238C4AA-9478-4DAB-99A5-DFB5392BCEBF}" type="pres">
      <dgm:prSet presAssocID="{1F308C76-6DB7-4702-A2F0-105557081366}" presName="spaceRect" presStyleCnt="0"/>
      <dgm:spPr/>
    </dgm:pt>
    <dgm:pt modelId="{909C9D8A-4FD0-49A3-9ACC-D0EFE63B9612}" type="pres">
      <dgm:prSet presAssocID="{1F308C76-6DB7-4702-A2F0-105557081366}" presName="parTx" presStyleLbl="revTx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905A3F2-15F4-44E3-BC14-EE34B7FCD719}" type="pres">
      <dgm:prSet presAssocID="{5B08DFC7-641F-4DC7-98C9-EC6437C28315}" presName="sibTrans" presStyleCnt="0"/>
      <dgm:spPr/>
    </dgm:pt>
    <dgm:pt modelId="{63ECBBC8-E041-46BB-96ED-137433FF4B44}" type="pres">
      <dgm:prSet presAssocID="{2AAB07D1-058D-487F-BC43-EB42F7DB212D}" presName="compNode" presStyleCnt="0"/>
      <dgm:spPr/>
    </dgm:pt>
    <dgm:pt modelId="{36641296-EED7-49F5-864A-BF70F618413D}" type="pres">
      <dgm:prSet presAssocID="{2AAB07D1-058D-487F-BC43-EB42F7DB212D}" presName="bgRect" presStyleLbl="bgShp" presStyleIdx="1" presStyleCnt="7"/>
      <dgm:spPr/>
    </dgm:pt>
    <dgm:pt modelId="{29639789-FCCC-4867-A82B-67E37D44038B}" type="pres">
      <dgm:prSet presAssocID="{2AAB07D1-058D-487F-BC43-EB42F7DB212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E11DCE96-F224-4471-99F3-F0C310FF3E58}" type="pres">
      <dgm:prSet presAssocID="{2AAB07D1-058D-487F-BC43-EB42F7DB212D}" presName="spaceRect" presStyleCnt="0"/>
      <dgm:spPr/>
    </dgm:pt>
    <dgm:pt modelId="{0FB24A04-2838-4373-BEDC-E31806469794}" type="pres">
      <dgm:prSet presAssocID="{2AAB07D1-058D-487F-BC43-EB42F7DB212D}" presName="parTx" presStyleLbl="revTx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D3B5BD02-0C35-445F-8C8E-E22D29EF97DA}" type="pres">
      <dgm:prSet presAssocID="{12C31FE8-0414-4402-9D1C-7E43B075B6B3}" presName="sibTrans" presStyleCnt="0"/>
      <dgm:spPr/>
    </dgm:pt>
    <dgm:pt modelId="{EA23FF6D-A4C0-46F7-A4D3-6D3183FC87C7}" type="pres">
      <dgm:prSet presAssocID="{70A27FA4-B05B-4B66-A195-FC24142BB0A0}" presName="compNode" presStyleCnt="0"/>
      <dgm:spPr/>
    </dgm:pt>
    <dgm:pt modelId="{A0486D2A-743A-43A4-A47E-53224CCF45D8}" type="pres">
      <dgm:prSet presAssocID="{70A27FA4-B05B-4B66-A195-FC24142BB0A0}" presName="bgRect" presStyleLbl="bgShp" presStyleIdx="2" presStyleCnt="7"/>
      <dgm:spPr/>
    </dgm:pt>
    <dgm:pt modelId="{39F5DD31-48D6-454F-A947-B99BC67E151B}" type="pres">
      <dgm:prSet presAssocID="{70A27FA4-B05B-4B66-A195-FC24142BB0A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- Asia"/>
        </a:ext>
      </dgm:extLst>
    </dgm:pt>
    <dgm:pt modelId="{43F5546B-036F-44BB-8F12-F8889B18ECF8}" type="pres">
      <dgm:prSet presAssocID="{70A27FA4-B05B-4B66-A195-FC24142BB0A0}" presName="spaceRect" presStyleCnt="0"/>
      <dgm:spPr/>
    </dgm:pt>
    <dgm:pt modelId="{1531922E-95A3-4DC6-AA80-E970B957B721}" type="pres">
      <dgm:prSet presAssocID="{70A27FA4-B05B-4B66-A195-FC24142BB0A0}" presName="parTx" presStyleLbl="revTx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9C84977B-0852-4E9B-8109-8856063CF4FE}" type="pres">
      <dgm:prSet presAssocID="{6C919033-5408-4CEF-A90F-46DA8B4D72EC}" presName="sibTrans" presStyleCnt="0"/>
      <dgm:spPr/>
    </dgm:pt>
    <dgm:pt modelId="{74CFB35F-E30D-4B0C-9F51-8497864072FF}" type="pres">
      <dgm:prSet presAssocID="{85F3E1F2-8813-41D6-A475-EF4129F3995A}" presName="compNode" presStyleCnt="0"/>
      <dgm:spPr/>
    </dgm:pt>
    <dgm:pt modelId="{42B675CA-03D0-499B-9260-7B7F3800105C}" type="pres">
      <dgm:prSet presAssocID="{85F3E1F2-8813-41D6-A475-EF4129F3995A}" presName="bgRect" presStyleLbl="bgShp" presStyleIdx="3" presStyleCnt="7"/>
      <dgm:spPr/>
    </dgm:pt>
    <dgm:pt modelId="{FB74B254-70A7-4EFE-BAE3-7C8A84B54E97}" type="pres">
      <dgm:prSet presAssocID="{85F3E1F2-8813-41D6-A475-EF4129F3995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2F0E506-5AFF-4C61-AD8A-76777C9D85EC}" type="pres">
      <dgm:prSet presAssocID="{85F3E1F2-8813-41D6-A475-EF4129F3995A}" presName="spaceRect" presStyleCnt="0"/>
      <dgm:spPr/>
    </dgm:pt>
    <dgm:pt modelId="{3315B2C2-D9CE-43C7-80E2-3EE402E8B82B}" type="pres">
      <dgm:prSet presAssocID="{85F3E1F2-8813-41D6-A475-EF4129F3995A}" presName="parTx" presStyleLbl="revTx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1A0D215F-FE56-4979-9D70-DD7BF4A04FD0}" type="pres">
      <dgm:prSet presAssocID="{87B9D915-6FFD-46C8-A180-38B511CF0712}" presName="sibTrans" presStyleCnt="0"/>
      <dgm:spPr/>
    </dgm:pt>
    <dgm:pt modelId="{30568010-8F39-4DC9-B786-4F3A4141B589}" type="pres">
      <dgm:prSet presAssocID="{6F5EBB62-91BC-417B-B34C-E446871F766D}" presName="compNode" presStyleCnt="0"/>
      <dgm:spPr/>
    </dgm:pt>
    <dgm:pt modelId="{64232236-8133-4BD5-9059-33BE8855C8AD}" type="pres">
      <dgm:prSet presAssocID="{6F5EBB62-91BC-417B-B34C-E446871F766D}" presName="bgRect" presStyleLbl="bgShp" presStyleIdx="4" presStyleCnt="7"/>
      <dgm:spPr/>
    </dgm:pt>
    <dgm:pt modelId="{1353CF1B-B397-41F0-BB3E-91E2CEA1853A}" type="pres">
      <dgm:prSet presAssocID="{6F5EBB62-91BC-417B-B34C-E446871F766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F434C9B-AA2C-41AC-BF20-2A00DF60E7F0}" type="pres">
      <dgm:prSet presAssocID="{6F5EBB62-91BC-417B-B34C-E446871F766D}" presName="spaceRect" presStyleCnt="0"/>
      <dgm:spPr/>
    </dgm:pt>
    <dgm:pt modelId="{50DF75C0-CCFB-4D3D-962F-92A63C4B2DAC}" type="pres">
      <dgm:prSet presAssocID="{6F5EBB62-91BC-417B-B34C-E446871F766D}" presName="parTx" presStyleLbl="revTx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CBCC3084-7F6F-4A22-BCB0-97FF28171AC7}" type="pres">
      <dgm:prSet presAssocID="{C666578B-74C2-4A4E-A36C-7E698CC635DA}" presName="sibTrans" presStyleCnt="0"/>
      <dgm:spPr/>
    </dgm:pt>
    <dgm:pt modelId="{671715B6-60EE-42C9-A42E-BA5E1E40DC82}" type="pres">
      <dgm:prSet presAssocID="{F4C1E00A-C458-4FCD-A36B-095C35F6A85A}" presName="compNode" presStyleCnt="0"/>
      <dgm:spPr/>
    </dgm:pt>
    <dgm:pt modelId="{BBDFF184-9FF2-4A68-9F8D-83E818B7F15E}" type="pres">
      <dgm:prSet presAssocID="{F4C1E00A-C458-4FCD-A36B-095C35F6A85A}" presName="bgRect" presStyleLbl="bgShp" presStyleIdx="5" presStyleCnt="7"/>
      <dgm:spPr/>
    </dgm:pt>
    <dgm:pt modelId="{0C56E2C7-30F5-4360-8B54-BEC457EDC0D0}" type="pres">
      <dgm:prSet presAssocID="{F4C1E00A-C458-4FCD-A36B-095C35F6A85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86BD0F6-FF78-4AFC-B25E-D5E4E7B39F68}" type="pres">
      <dgm:prSet presAssocID="{F4C1E00A-C458-4FCD-A36B-095C35F6A85A}" presName="spaceRect" presStyleCnt="0"/>
      <dgm:spPr/>
    </dgm:pt>
    <dgm:pt modelId="{072E0A2B-F9C3-4BF4-8162-50BF09AC1903}" type="pres">
      <dgm:prSet presAssocID="{F4C1E00A-C458-4FCD-A36B-095C35F6A85A}" presName="parTx" presStyleLbl="revTx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59DEB42A-8EB3-4EF1-844E-5DB2F7307870}" type="pres">
      <dgm:prSet presAssocID="{E9C3D98F-E23E-4273-A2D4-45248B32D68C}" presName="sibTrans" presStyleCnt="0"/>
      <dgm:spPr/>
    </dgm:pt>
    <dgm:pt modelId="{2C48D73E-5188-4747-BCBE-9243D9B91E32}" type="pres">
      <dgm:prSet presAssocID="{D807CEC1-611D-4379-AAD5-F8F21DC5CF5E}" presName="compNode" presStyleCnt="0"/>
      <dgm:spPr/>
    </dgm:pt>
    <dgm:pt modelId="{16EA771C-7098-49CA-A10E-807F42E99A3D}" type="pres">
      <dgm:prSet presAssocID="{D807CEC1-611D-4379-AAD5-F8F21DC5CF5E}" presName="bgRect" presStyleLbl="bgShp" presStyleIdx="6" presStyleCnt="7"/>
      <dgm:spPr/>
    </dgm:pt>
    <dgm:pt modelId="{124C2944-220C-45A9-85C8-3E599F63A0AE}" type="pres">
      <dgm:prSet presAssocID="{D807CEC1-611D-4379-AAD5-F8F21DC5CF5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8EFFDD-374B-40AC-A227-C70F0CD784AF}" type="pres">
      <dgm:prSet presAssocID="{D807CEC1-611D-4379-AAD5-F8F21DC5CF5E}" presName="spaceRect" presStyleCnt="0"/>
      <dgm:spPr/>
    </dgm:pt>
    <dgm:pt modelId="{2BC44712-1C4C-4690-AD35-54A45547352D}" type="pres">
      <dgm:prSet presAssocID="{D807CEC1-611D-4379-AAD5-F8F21DC5CF5E}" presName="parTx" presStyleLbl="revTx" presStyleIdx="6" presStyleCnt="7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</dgm:ptLst>
  <dgm:cxnLst>
    <dgm:cxn modelId="{603CDBAE-94A1-4BF2-828A-5245102174A6}" srcId="{6B1FF8E0-90E9-4F3B-AF57-29C427E20E88}" destId="{F4C1E00A-C458-4FCD-A36B-095C35F6A85A}" srcOrd="5" destOrd="0" parTransId="{4C430540-2A3D-49DB-BB63-844A46D06BC4}" sibTransId="{E9C3D98F-E23E-4273-A2D4-45248B32D68C}"/>
    <dgm:cxn modelId="{96C73FD4-D6E2-47C0-BEF3-7562AF82C283}" type="presOf" srcId="{2AAB07D1-058D-487F-BC43-EB42F7DB212D}" destId="{0FB24A04-2838-4373-BEDC-E31806469794}" srcOrd="0" destOrd="0" presId="urn:microsoft.com/office/officeart/2018/2/layout/IconVerticalSolidList"/>
    <dgm:cxn modelId="{45AE65E5-2B74-41BE-87E7-493CA56541F7}" type="presOf" srcId="{85F3E1F2-8813-41D6-A475-EF4129F3995A}" destId="{3315B2C2-D9CE-43C7-80E2-3EE402E8B82B}" srcOrd="0" destOrd="0" presId="urn:microsoft.com/office/officeart/2018/2/layout/IconVerticalSolidList"/>
    <dgm:cxn modelId="{DBBA1034-E669-470A-91CD-E268391B758E}" srcId="{6B1FF8E0-90E9-4F3B-AF57-29C427E20E88}" destId="{D807CEC1-611D-4379-AAD5-F8F21DC5CF5E}" srcOrd="6" destOrd="0" parTransId="{005C5C8F-3D71-4318-9A41-996332B8E003}" sibTransId="{4D41EE51-9B86-44B7-A03B-DF64B6A22985}"/>
    <dgm:cxn modelId="{CF2BFD92-01E5-4178-B49C-2C94C88466E5}" type="presOf" srcId="{6F5EBB62-91BC-417B-B34C-E446871F766D}" destId="{50DF75C0-CCFB-4D3D-962F-92A63C4B2DAC}" srcOrd="0" destOrd="0" presId="urn:microsoft.com/office/officeart/2018/2/layout/IconVerticalSolidList"/>
    <dgm:cxn modelId="{D35CDA42-AAC7-44AC-9DC6-6C23A8F137B6}" type="presOf" srcId="{6B1FF8E0-90E9-4F3B-AF57-29C427E20E88}" destId="{868C2AF4-15DD-4196-9B38-72A60D484578}" srcOrd="0" destOrd="0" presId="urn:microsoft.com/office/officeart/2018/2/layout/IconVerticalSolidList"/>
    <dgm:cxn modelId="{B2656DFC-8E9F-4348-8015-F0F5DC972787}" type="presOf" srcId="{70A27FA4-B05B-4B66-A195-FC24142BB0A0}" destId="{1531922E-95A3-4DC6-AA80-E970B957B721}" srcOrd="0" destOrd="0" presId="urn:microsoft.com/office/officeart/2018/2/layout/IconVerticalSolidList"/>
    <dgm:cxn modelId="{86A63F2C-5069-4E67-BD67-CA7A9F878B7A}" srcId="{6B1FF8E0-90E9-4F3B-AF57-29C427E20E88}" destId="{1F308C76-6DB7-4702-A2F0-105557081366}" srcOrd="0" destOrd="0" parTransId="{0DBA05C8-96D0-4523-A10C-B2F8D25AE5E8}" sibTransId="{5B08DFC7-641F-4DC7-98C9-EC6437C28315}"/>
    <dgm:cxn modelId="{8711527D-7B69-4933-909B-72580FF1F57B}" type="presOf" srcId="{F4C1E00A-C458-4FCD-A36B-095C35F6A85A}" destId="{072E0A2B-F9C3-4BF4-8162-50BF09AC1903}" srcOrd="0" destOrd="0" presId="urn:microsoft.com/office/officeart/2018/2/layout/IconVerticalSolidList"/>
    <dgm:cxn modelId="{A442E810-4107-460A-91FB-792175EA9CDB}" srcId="{6B1FF8E0-90E9-4F3B-AF57-29C427E20E88}" destId="{85F3E1F2-8813-41D6-A475-EF4129F3995A}" srcOrd="3" destOrd="0" parTransId="{34FFB8A3-F99E-4701-ACC4-07011B61762E}" sibTransId="{87B9D915-6FFD-46C8-A180-38B511CF0712}"/>
    <dgm:cxn modelId="{DAE41D9E-402F-42BD-BEF6-BB8CE29CB9FC}" type="presOf" srcId="{D807CEC1-611D-4379-AAD5-F8F21DC5CF5E}" destId="{2BC44712-1C4C-4690-AD35-54A45547352D}" srcOrd="0" destOrd="0" presId="urn:microsoft.com/office/officeart/2018/2/layout/IconVerticalSolidList"/>
    <dgm:cxn modelId="{0C143D47-F42E-45DD-B0D9-56BD1B302AD5}" type="presOf" srcId="{1F308C76-6DB7-4702-A2F0-105557081366}" destId="{909C9D8A-4FD0-49A3-9ACC-D0EFE63B9612}" srcOrd="0" destOrd="0" presId="urn:microsoft.com/office/officeart/2018/2/layout/IconVerticalSolidList"/>
    <dgm:cxn modelId="{ADBFF613-A78B-4CBA-BB49-B781B35A990A}" srcId="{6B1FF8E0-90E9-4F3B-AF57-29C427E20E88}" destId="{70A27FA4-B05B-4B66-A195-FC24142BB0A0}" srcOrd="2" destOrd="0" parTransId="{A3FB234B-A731-4FE4-8C1F-7067ED8D044F}" sibTransId="{6C919033-5408-4CEF-A90F-46DA8B4D72EC}"/>
    <dgm:cxn modelId="{9C7BC4A6-F338-4A65-9220-5C1A2838310F}" srcId="{6B1FF8E0-90E9-4F3B-AF57-29C427E20E88}" destId="{6F5EBB62-91BC-417B-B34C-E446871F766D}" srcOrd="4" destOrd="0" parTransId="{69F8C188-716F-4F5C-852E-831FC5314012}" sibTransId="{C666578B-74C2-4A4E-A36C-7E698CC635DA}"/>
    <dgm:cxn modelId="{CA4FBDDF-2FC6-45C5-AAA2-1156769092EB}" srcId="{6B1FF8E0-90E9-4F3B-AF57-29C427E20E88}" destId="{2AAB07D1-058D-487F-BC43-EB42F7DB212D}" srcOrd="1" destOrd="0" parTransId="{0DDBA469-F42C-4B22-A8C6-19FDB7120A13}" sibTransId="{12C31FE8-0414-4402-9D1C-7E43B075B6B3}"/>
    <dgm:cxn modelId="{27B99E34-35D7-48DA-ACBD-7EEBC480CCD3}" type="presParOf" srcId="{868C2AF4-15DD-4196-9B38-72A60D484578}" destId="{7E49E910-231C-4ABE-B739-34E61D490A9F}" srcOrd="0" destOrd="0" presId="urn:microsoft.com/office/officeart/2018/2/layout/IconVerticalSolidList"/>
    <dgm:cxn modelId="{C1988ADF-FE6D-4161-921A-E150FC9BCFBF}" type="presParOf" srcId="{7E49E910-231C-4ABE-B739-34E61D490A9F}" destId="{0940C674-1C20-4223-966A-C17F668385AE}" srcOrd="0" destOrd="0" presId="urn:microsoft.com/office/officeart/2018/2/layout/IconVerticalSolidList"/>
    <dgm:cxn modelId="{BC07998B-C412-4FE0-9B19-FE8539DB1EA2}" type="presParOf" srcId="{7E49E910-231C-4ABE-B739-34E61D490A9F}" destId="{2F574D8E-BCBF-4213-A747-E181555BC2B5}" srcOrd="1" destOrd="0" presId="urn:microsoft.com/office/officeart/2018/2/layout/IconVerticalSolidList"/>
    <dgm:cxn modelId="{02447E0B-1E08-4557-81DB-ABBF51EB2A4D}" type="presParOf" srcId="{7E49E910-231C-4ABE-B739-34E61D490A9F}" destId="{2238C4AA-9478-4DAB-99A5-DFB5392BCEBF}" srcOrd="2" destOrd="0" presId="urn:microsoft.com/office/officeart/2018/2/layout/IconVerticalSolidList"/>
    <dgm:cxn modelId="{66A44BF6-2C9F-479B-AEEE-7278D4729E31}" type="presParOf" srcId="{7E49E910-231C-4ABE-B739-34E61D490A9F}" destId="{909C9D8A-4FD0-49A3-9ACC-D0EFE63B9612}" srcOrd="3" destOrd="0" presId="urn:microsoft.com/office/officeart/2018/2/layout/IconVerticalSolidList"/>
    <dgm:cxn modelId="{58D67AAB-02D5-49B2-B268-AF478041406A}" type="presParOf" srcId="{868C2AF4-15DD-4196-9B38-72A60D484578}" destId="{B905A3F2-15F4-44E3-BC14-EE34B7FCD719}" srcOrd="1" destOrd="0" presId="urn:microsoft.com/office/officeart/2018/2/layout/IconVerticalSolidList"/>
    <dgm:cxn modelId="{692F14F7-2BA1-463D-8E0F-7C2B7D971821}" type="presParOf" srcId="{868C2AF4-15DD-4196-9B38-72A60D484578}" destId="{63ECBBC8-E041-46BB-96ED-137433FF4B44}" srcOrd="2" destOrd="0" presId="urn:microsoft.com/office/officeart/2018/2/layout/IconVerticalSolidList"/>
    <dgm:cxn modelId="{3BA4C10A-34D0-4E2D-9D66-EDFFECDDC714}" type="presParOf" srcId="{63ECBBC8-E041-46BB-96ED-137433FF4B44}" destId="{36641296-EED7-49F5-864A-BF70F618413D}" srcOrd="0" destOrd="0" presId="urn:microsoft.com/office/officeart/2018/2/layout/IconVerticalSolidList"/>
    <dgm:cxn modelId="{47CE16E2-2B38-4561-B47E-E8CD83BD993E}" type="presParOf" srcId="{63ECBBC8-E041-46BB-96ED-137433FF4B44}" destId="{29639789-FCCC-4867-A82B-67E37D44038B}" srcOrd="1" destOrd="0" presId="urn:microsoft.com/office/officeart/2018/2/layout/IconVerticalSolidList"/>
    <dgm:cxn modelId="{CAA8C39A-470C-43AB-87A2-61EC785D8056}" type="presParOf" srcId="{63ECBBC8-E041-46BB-96ED-137433FF4B44}" destId="{E11DCE96-F224-4471-99F3-F0C310FF3E58}" srcOrd="2" destOrd="0" presId="urn:microsoft.com/office/officeart/2018/2/layout/IconVerticalSolidList"/>
    <dgm:cxn modelId="{63407DD7-B4BB-45A4-9542-233DC07BAE99}" type="presParOf" srcId="{63ECBBC8-E041-46BB-96ED-137433FF4B44}" destId="{0FB24A04-2838-4373-BEDC-E31806469794}" srcOrd="3" destOrd="0" presId="urn:microsoft.com/office/officeart/2018/2/layout/IconVerticalSolidList"/>
    <dgm:cxn modelId="{C66C4586-CE0B-491B-9C1F-77DDAA30B142}" type="presParOf" srcId="{868C2AF4-15DD-4196-9B38-72A60D484578}" destId="{D3B5BD02-0C35-445F-8C8E-E22D29EF97DA}" srcOrd="3" destOrd="0" presId="urn:microsoft.com/office/officeart/2018/2/layout/IconVerticalSolidList"/>
    <dgm:cxn modelId="{93C5FA60-92BB-4E57-9227-AF416DA9DC61}" type="presParOf" srcId="{868C2AF4-15DD-4196-9B38-72A60D484578}" destId="{EA23FF6D-A4C0-46F7-A4D3-6D3183FC87C7}" srcOrd="4" destOrd="0" presId="urn:microsoft.com/office/officeart/2018/2/layout/IconVerticalSolidList"/>
    <dgm:cxn modelId="{FDDC8132-ECD4-4398-974D-F1BDFC186275}" type="presParOf" srcId="{EA23FF6D-A4C0-46F7-A4D3-6D3183FC87C7}" destId="{A0486D2A-743A-43A4-A47E-53224CCF45D8}" srcOrd="0" destOrd="0" presId="urn:microsoft.com/office/officeart/2018/2/layout/IconVerticalSolidList"/>
    <dgm:cxn modelId="{AAABDDA2-AD4B-48CE-9CC0-144DFBB5FA89}" type="presParOf" srcId="{EA23FF6D-A4C0-46F7-A4D3-6D3183FC87C7}" destId="{39F5DD31-48D6-454F-A947-B99BC67E151B}" srcOrd="1" destOrd="0" presId="urn:microsoft.com/office/officeart/2018/2/layout/IconVerticalSolidList"/>
    <dgm:cxn modelId="{0262C45D-EBD2-426A-9128-19D002D46254}" type="presParOf" srcId="{EA23FF6D-A4C0-46F7-A4D3-6D3183FC87C7}" destId="{43F5546B-036F-44BB-8F12-F8889B18ECF8}" srcOrd="2" destOrd="0" presId="urn:microsoft.com/office/officeart/2018/2/layout/IconVerticalSolidList"/>
    <dgm:cxn modelId="{328E5F6C-D395-4853-8EE7-D0F9BE7100B4}" type="presParOf" srcId="{EA23FF6D-A4C0-46F7-A4D3-6D3183FC87C7}" destId="{1531922E-95A3-4DC6-AA80-E970B957B721}" srcOrd="3" destOrd="0" presId="urn:microsoft.com/office/officeart/2018/2/layout/IconVerticalSolidList"/>
    <dgm:cxn modelId="{95DB747D-CA18-4F0F-8BE4-0C78C0D9823D}" type="presParOf" srcId="{868C2AF4-15DD-4196-9B38-72A60D484578}" destId="{9C84977B-0852-4E9B-8109-8856063CF4FE}" srcOrd="5" destOrd="0" presId="urn:microsoft.com/office/officeart/2018/2/layout/IconVerticalSolidList"/>
    <dgm:cxn modelId="{3721CD54-CC0D-4AAA-B9FC-CB348F411531}" type="presParOf" srcId="{868C2AF4-15DD-4196-9B38-72A60D484578}" destId="{74CFB35F-E30D-4B0C-9F51-8497864072FF}" srcOrd="6" destOrd="0" presId="urn:microsoft.com/office/officeart/2018/2/layout/IconVerticalSolidList"/>
    <dgm:cxn modelId="{FBC40A21-754A-40A9-ADC7-C6C35F8A829E}" type="presParOf" srcId="{74CFB35F-E30D-4B0C-9F51-8497864072FF}" destId="{42B675CA-03D0-499B-9260-7B7F3800105C}" srcOrd="0" destOrd="0" presId="urn:microsoft.com/office/officeart/2018/2/layout/IconVerticalSolidList"/>
    <dgm:cxn modelId="{A15DBC0E-8EF6-47CA-91F2-C0B3D72E8ADF}" type="presParOf" srcId="{74CFB35F-E30D-4B0C-9F51-8497864072FF}" destId="{FB74B254-70A7-4EFE-BAE3-7C8A84B54E97}" srcOrd="1" destOrd="0" presId="urn:microsoft.com/office/officeart/2018/2/layout/IconVerticalSolidList"/>
    <dgm:cxn modelId="{9EDA557A-854E-4A6F-9B42-69ED47FA7EA2}" type="presParOf" srcId="{74CFB35F-E30D-4B0C-9F51-8497864072FF}" destId="{02F0E506-5AFF-4C61-AD8A-76777C9D85EC}" srcOrd="2" destOrd="0" presId="urn:microsoft.com/office/officeart/2018/2/layout/IconVerticalSolidList"/>
    <dgm:cxn modelId="{07F2E0C9-58A3-4D91-A2E9-D35350C91972}" type="presParOf" srcId="{74CFB35F-E30D-4B0C-9F51-8497864072FF}" destId="{3315B2C2-D9CE-43C7-80E2-3EE402E8B82B}" srcOrd="3" destOrd="0" presId="urn:microsoft.com/office/officeart/2018/2/layout/IconVerticalSolidList"/>
    <dgm:cxn modelId="{0BA01A19-A848-4139-9870-EF5385DD9AE0}" type="presParOf" srcId="{868C2AF4-15DD-4196-9B38-72A60D484578}" destId="{1A0D215F-FE56-4979-9D70-DD7BF4A04FD0}" srcOrd="7" destOrd="0" presId="urn:microsoft.com/office/officeart/2018/2/layout/IconVerticalSolidList"/>
    <dgm:cxn modelId="{3CC81117-FD3F-4EF5-847A-CAB0E7297944}" type="presParOf" srcId="{868C2AF4-15DD-4196-9B38-72A60D484578}" destId="{30568010-8F39-4DC9-B786-4F3A4141B589}" srcOrd="8" destOrd="0" presId="urn:microsoft.com/office/officeart/2018/2/layout/IconVerticalSolidList"/>
    <dgm:cxn modelId="{CFC1C629-6EF2-4ECC-A112-021D5329BCFE}" type="presParOf" srcId="{30568010-8F39-4DC9-B786-4F3A4141B589}" destId="{64232236-8133-4BD5-9059-33BE8855C8AD}" srcOrd="0" destOrd="0" presId="urn:microsoft.com/office/officeart/2018/2/layout/IconVerticalSolidList"/>
    <dgm:cxn modelId="{61A0A276-640E-40F4-8515-9AECE10F80E0}" type="presParOf" srcId="{30568010-8F39-4DC9-B786-4F3A4141B589}" destId="{1353CF1B-B397-41F0-BB3E-91E2CEA1853A}" srcOrd="1" destOrd="0" presId="urn:microsoft.com/office/officeart/2018/2/layout/IconVerticalSolidList"/>
    <dgm:cxn modelId="{CF00D758-D80A-4121-8CAC-48E98819A9EB}" type="presParOf" srcId="{30568010-8F39-4DC9-B786-4F3A4141B589}" destId="{1F434C9B-AA2C-41AC-BF20-2A00DF60E7F0}" srcOrd="2" destOrd="0" presId="urn:microsoft.com/office/officeart/2018/2/layout/IconVerticalSolidList"/>
    <dgm:cxn modelId="{5AF9E7CB-49DA-4B08-AA5C-840F0A2FD54B}" type="presParOf" srcId="{30568010-8F39-4DC9-B786-4F3A4141B589}" destId="{50DF75C0-CCFB-4D3D-962F-92A63C4B2DAC}" srcOrd="3" destOrd="0" presId="urn:microsoft.com/office/officeart/2018/2/layout/IconVerticalSolidList"/>
    <dgm:cxn modelId="{7AD1D502-6D8C-4F6C-8899-F5B1FA2E0E53}" type="presParOf" srcId="{868C2AF4-15DD-4196-9B38-72A60D484578}" destId="{CBCC3084-7F6F-4A22-BCB0-97FF28171AC7}" srcOrd="9" destOrd="0" presId="urn:microsoft.com/office/officeart/2018/2/layout/IconVerticalSolidList"/>
    <dgm:cxn modelId="{8DD1583A-D920-440F-AD43-9905D5E499B1}" type="presParOf" srcId="{868C2AF4-15DD-4196-9B38-72A60D484578}" destId="{671715B6-60EE-42C9-A42E-BA5E1E40DC82}" srcOrd="10" destOrd="0" presId="urn:microsoft.com/office/officeart/2018/2/layout/IconVerticalSolidList"/>
    <dgm:cxn modelId="{83FAE15B-3A27-4272-ABEE-F55354199CE5}" type="presParOf" srcId="{671715B6-60EE-42C9-A42E-BA5E1E40DC82}" destId="{BBDFF184-9FF2-4A68-9F8D-83E818B7F15E}" srcOrd="0" destOrd="0" presId="urn:microsoft.com/office/officeart/2018/2/layout/IconVerticalSolidList"/>
    <dgm:cxn modelId="{2E223CF8-50EE-4B76-B82A-067927D7A0AB}" type="presParOf" srcId="{671715B6-60EE-42C9-A42E-BA5E1E40DC82}" destId="{0C56E2C7-30F5-4360-8B54-BEC457EDC0D0}" srcOrd="1" destOrd="0" presId="urn:microsoft.com/office/officeart/2018/2/layout/IconVerticalSolidList"/>
    <dgm:cxn modelId="{38887032-30DC-4575-BE62-66F6148A15D5}" type="presParOf" srcId="{671715B6-60EE-42C9-A42E-BA5E1E40DC82}" destId="{486BD0F6-FF78-4AFC-B25E-D5E4E7B39F68}" srcOrd="2" destOrd="0" presId="urn:microsoft.com/office/officeart/2018/2/layout/IconVerticalSolidList"/>
    <dgm:cxn modelId="{496F15D5-D08E-4D55-B9E8-7C2040D582D2}" type="presParOf" srcId="{671715B6-60EE-42C9-A42E-BA5E1E40DC82}" destId="{072E0A2B-F9C3-4BF4-8162-50BF09AC1903}" srcOrd="3" destOrd="0" presId="urn:microsoft.com/office/officeart/2018/2/layout/IconVerticalSolidList"/>
    <dgm:cxn modelId="{E35FC05F-6734-47B8-81CA-BA88D6FD826C}" type="presParOf" srcId="{868C2AF4-15DD-4196-9B38-72A60D484578}" destId="{59DEB42A-8EB3-4EF1-844E-5DB2F7307870}" srcOrd="11" destOrd="0" presId="urn:microsoft.com/office/officeart/2018/2/layout/IconVerticalSolidList"/>
    <dgm:cxn modelId="{C811731F-9265-404A-AF39-0265B001FE24}" type="presParOf" srcId="{868C2AF4-15DD-4196-9B38-72A60D484578}" destId="{2C48D73E-5188-4747-BCBE-9243D9B91E32}" srcOrd="12" destOrd="0" presId="urn:microsoft.com/office/officeart/2018/2/layout/IconVerticalSolidList"/>
    <dgm:cxn modelId="{537443F3-49F9-4B24-984F-E69D57C7CFA0}" type="presParOf" srcId="{2C48D73E-5188-4747-BCBE-9243D9B91E32}" destId="{16EA771C-7098-49CA-A10E-807F42E99A3D}" srcOrd="0" destOrd="0" presId="urn:microsoft.com/office/officeart/2018/2/layout/IconVerticalSolidList"/>
    <dgm:cxn modelId="{1CE0C200-46D5-45C4-A67E-809230D5E9BE}" type="presParOf" srcId="{2C48D73E-5188-4747-BCBE-9243D9B91E32}" destId="{124C2944-220C-45A9-85C8-3E599F63A0AE}" srcOrd="1" destOrd="0" presId="urn:microsoft.com/office/officeart/2018/2/layout/IconVerticalSolidList"/>
    <dgm:cxn modelId="{9518C532-144B-4A2E-AFFF-A119C0B920DD}" type="presParOf" srcId="{2C48D73E-5188-4747-BCBE-9243D9B91E32}" destId="{368EFFDD-374B-40AC-A227-C70F0CD784AF}" srcOrd="2" destOrd="0" presId="urn:microsoft.com/office/officeart/2018/2/layout/IconVerticalSolidList"/>
    <dgm:cxn modelId="{7346E2A3-A529-4682-B13E-F1AB293EA418}" type="presParOf" srcId="{2C48D73E-5188-4747-BCBE-9243D9B91E32}" destId="{2BC44712-1C4C-4690-AD35-54A4554735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C59CC-F718-45BC-A3B3-69982329F2AB}">
      <dsp:nvSpPr>
        <dsp:cNvPr id="0" name=""/>
        <dsp:cNvSpPr/>
      </dsp:nvSpPr>
      <dsp:spPr>
        <a:xfrm>
          <a:off x="0" y="36398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72D2C4-C0A6-4318-9227-E4862CA182B8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9F5152-3B5E-4037-A815-1D2B58158ED1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Slide 3 :Objectif, motivations et problématique</a:t>
          </a:r>
          <a:endParaRPr lang="en-US" sz="1900" kern="1200" dirty="0"/>
        </a:p>
      </dsp:txBody>
      <dsp:txXfrm>
        <a:off x="1131174" y="4597"/>
        <a:ext cx="5382429" cy="979371"/>
      </dsp:txXfrm>
    </dsp:sp>
    <dsp:sp modelId="{21F03779-7386-446A-8C98-2E23488AD55F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595D195-772A-4B74-A0B2-FC2A7A200FB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5BCC31-78E1-40F7-B6E5-12ED223B06ED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Slide 5 : Matériel utilisé</a:t>
          </a:r>
          <a:endParaRPr lang="en-US" sz="1900" kern="1200" dirty="0"/>
        </a:p>
      </dsp:txBody>
      <dsp:txXfrm>
        <a:off x="1131174" y="1228812"/>
        <a:ext cx="5382429" cy="979371"/>
      </dsp:txXfrm>
    </dsp:sp>
    <dsp:sp modelId="{7FFB1F8A-B940-41A4-A5DD-D9D5496ECF10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DA8982-6C78-474F-916D-3A14114BAC03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B8802A-EBE4-4552-A280-C9468EB7758C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Slide 6 : Explication du Codage et de l’algorithme </a:t>
          </a:r>
          <a:endParaRPr lang="en-US" sz="1900" kern="1200" dirty="0"/>
        </a:p>
      </dsp:txBody>
      <dsp:txXfrm>
        <a:off x="1131174" y="2453027"/>
        <a:ext cx="5382429" cy="979371"/>
      </dsp:txXfrm>
    </dsp:sp>
    <dsp:sp modelId="{0300630A-A57A-48AD-AFFF-8E6221224DF1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87E480-17DD-422C-A5D8-88593AA5D9D9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B7481C-029F-4F6D-946C-2382EA8AA7C1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Slide 8 : Planning, Diagramme de Gantt</a:t>
          </a:r>
          <a:endParaRPr lang="en-US" sz="1900" kern="1200" dirty="0"/>
        </a:p>
      </dsp:txBody>
      <dsp:txXfrm>
        <a:off x="1131174" y="3677241"/>
        <a:ext cx="5382429" cy="979371"/>
      </dsp:txXfrm>
    </dsp:sp>
    <dsp:sp modelId="{5077C1AC-0618-4FB1-AB08-B9676270C77F}">
      <dsp:nvSpPr>
        <dsp:cNvPr id="0" name=""/>
        <dsp:cNvSpPr/>
      </dsp:nvSpPr>
      <dsp:spPr>
        <a:xfrm>
          <a:off x="0" y="4906054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83F591-F83A-432A-8759-284CB4394B49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A66610-F7D8-40EA-86CC-CA0AC6344DD8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Slide 9 : Conclusions</a:t>
          </a:r>
          <a:endParaRPr lang="en-US" sz="1900" kern="1200" dirty="0"/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F67BF-C269-4CD0-8272-BE919F8D869D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25990C-E1D1-4A7C-BA3D-7AB35BA2BB81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752A1D-1BAB-45F7-9502-A4D39464C286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/>
            <a:t>Objectif: Réaliser un robot autonome, capable de reconnaitre un objet, de s’orienter et de se diriger vers lui afin de l’attraper</a:t>
          </a:r>
          <a:endParaRPr lang="en-US" sz="2300" kern="1200" dirty="0"/>
        </a:p>
      </dsp:txBody>
      <dsp:txXfrm>
        <a:off x="1941716" y="718"/>
        <a:ext cx="4571887" cy="1681139"/>
      </dsp:txXfrm>
    </dsp:sp>
    <dsp:sp modelId="{BA0719CD-7916-433F-B2F5-8CD776B30A13}">
      <dsp:nvSpPr>
        <dsp:cNvPr id="0" name=""/>
        <dsp:cNvSpPr/>
      </dsp:nvSpPr>
      <dsp:spPr>
        <a:xfrm>
          <a:off x="0" y="2105488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C421D4-5347-400E-8A2D-182DF2A74F5B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D87404-DAFB-47D9-8A79-FF3EBEC7EDA2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/>
            <a:t>Motivations: Réaliser un robot autonome à partir de nos connaissances acquises en début d’année. </a:t>
          </a:r>
          <a:endParaRPr lang="en-US" sz="2300" kern="1200" dirty="0"/>
        </a:p>
      </dsp:txBody>
      <dsp:txXfrm>
        <a:off x="1941716" y="2102143"/>
        <a:ext cx="4571887" cy="1681139"/>
      </dsp:txXfrm>
    </dsp:sp>
    <dsp:sp modelId="{7A66EFDD-FEBE-43FC-BC84-83751329BBB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B1CEA3-F350-4926-8BB5-CE5842E7282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D77A10-F84C-4192-819B-BC32251A59ED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/>
            <a:t>Problématique: Sommes nous capable de réaliser ce projet avec nos connaissances actuelles? </a:t>
          </a:r>
          <a:endParaRPr lang="en-US" sz="23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0C674-1C20-4223-966A-C17F668385AE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574D8E-BCBF-4213-A747-E181555BC2B5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9C9D8A-4FD0-49A3-9ACC-D0EFE63B9612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2 moteurs CC</a:t>
          </a:r>
          <a:endParaRPr lang="en-US" sz="1600" kern="1200"/>
        </a:p>
      </dsp:txBody>
      <dsp:txXfrm>
        <a:off x="799588" y="502"/>
        <a:ext cx="5714015" cy="692284"/>
      </dsp:txXfrm>
    </dsp:sp>
    <dsp:sp modelId="{36641296-EED7-49F5-864A-BF70F618413D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639789-FCCC-4867-A82B-67E37D44038B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B24A04-2838-4373-BEDC-E31806469794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1 carte </a:t>
          </a:r>
          <a:r>
            <a:rPr lang="nl-NL" sz="1600" b="1" kern="1200"/>
            <a:t>L298 </a:t>
          </a:r>
          <a:endParaRPr lang="en-US" sz="1600" kern="1200"/>
        </a:p>
      </dsp:txBody>
      <dsp:txXfrm>
        <a:off x="799588" y="865858"/>
        <a:ext cx="5714015" cy="692284"/>
      </dsp:txXfrm>
    </dsp:sp>
    <dsp:sp modelId="{A0486D2A-743A-43A4-A47E-53224CCF45D8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F5DD31-48D6-454F-A947-B99BC67E151B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31922E-95A3-4DC6-AA80-E970B957B721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/>
            <a:t>1 carte arduino uno</a:t>
          </a:r>
          <a:endParaRPr lang="en-US" sz="1600" kern="1200"/>
        </a:p>
      </dsp:txBody>
      <dsp:txXfrm>
        <a:off x="799588" y="1731214"/>
        <a:ext cx="5714015" cy="692284"/>
      </dsp:txXfrm>
    </dsp:sp>
    <dsp:sp modelId="{42B675CA-03D0-499B-9260-7B7F3800105C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74B254-70A7-4EFE-BAE3-7C8A84B54E97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15B2C2-D9CE-43C7-80E2-3EE402E8B82B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/>
            <a:t>3 servomoteurs</a:t>
          </a:r>
          <a:endParaRPr lang="en-US" sz="1600" kern="1200"/>
        </a:p>
      </dsp:txBody>
      <dsp:txXfrm>
        <a:off x="799588" y="2596570"/>
        <a:ext cx="5714015" cy="692284"/>
      </dsp:txXfrm>
    </dsp:sp>
    <dsp:sp modelId="{64232236-8133-4BD5-9059-33BE8855C8AD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353CF1B-B397-41F0-BB3E-91E2CEA1853A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DF75C0-CCFB-4D3D-962F-92A63C4B2DAC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1 module </a:t>
          </a:r>
          <a:r>
            <a:rPr lang="fr-FR" sz="1600" b="1" kern="1200"/>
            <a:t>HC-06</a:t>
          </a:r>
          <a:endParaRPr lang="en-US" sz="1600" kern="1200"/>
        </a:p>
      </dsp:txBody>
      <dsp:txXfrm>
        <a:off x="799588" y="3461926"/>
        <a:ext cx="5714015" cy="692284"/>
      </dsp:txXfrm>
    </dsp:sp>
    <dsp:sp modelId="{BBDFF184-9FF2-4A68-9F8D-83E818B7F15E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56E2C7-30F5-4360-8B54-BEC457EDC0D0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2E0A2B-F9C3-4BF4-8162-50BF09AC1903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1 caméra </a:t>
          </a:r>
          <a:r>
            <a:rPr lang="fr-FR" sz="1600" b="1" kern="1200"/>
            <a:t>Pixy</a:t>
          </a:r>
          <a:endParaRPr lang="en-US" sz="1600" kern="1200"/>
        </a:p>
      </dsp:txBody>
      <dsp:txXfrm>
        <a:off x="799588" y="4327282"/>
        <a:ext cx="5714015" cy="692284"/>
      </dsp:txXfrm>
    </dsp:sp>
    <dsp:sp modelId="{16EA771C-7098-49CA-A10E-807F42E99A3D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4C2944-220C-45A9-85C8-3E599F63A0AE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C44712-1C4C-4690-AD35-54A45547352D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/>
            <a:t>2 modules de distance (</a:t>
          </a:r>
          <a:r>
            <a:rPr lang="fr-FR" sz="1600" b="1" kern="1200"/>
            <a:t>SHARP GP2Y0A21YK0F </a:t>
          </a:r>
          <a:r>
            <a:rPr lang="fr-FR" sz="1600" kern="1200"/>
            <a:t>et</a:t>
          </a:r>
          <a:r>
            <a:rPr lang="fr-FR" sz="1600" b="1" kern="1200"/>
            <a:t> </a:t>
          </a:r>
          <a:r>
            <a:rPr lang="is-IS" sz="1600" b="1" kern="1200"/>
            <a:t>HC-SR04</a:t>
          </a:r>
          <a:r>
            <a:rPr lang="is-IS" sz="1600" kern="1200"/>
            <a:t>)</a:t>
          </a:r>
          <a:endParaRPr lang="en-US" sz="1600" kern="1200"/>
        </a:p>
      </dsp:txBody>
      <dsp:txXfrm>
        <a:off x="799588" y="5192638"/>
        <a:ext cx="5714015" cy="69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B5051CC-1A2E-4893-951A-F6D04B346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5E386785-3F9A-4DAB-A0A5-F1DFBFA10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F0A8706E-79BC-4F64-B88F-7230E93D1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8573DE46-8BA0-4238-9F8C-58DEF4B1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B34BA5B-1C14-4A52-9BBA-A1334FA7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730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50627B3-DC2B-49D4-BA6E-61074AE6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D948F666-52C0-470D-9CAD-E61BAD4AC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5550ADEC-FF60-4F98-A49F-2C353B74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30AC443C-D6AC-4A71-8E9F-F1630083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2991788-20A9-4BCC-BB24-87FB596C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3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B7DFF829-F6E7-445B-A719-6208B1A48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FB8E26AE-9C25-463C-8CB3-D228137DE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468CA5EF-C615-48CE-B443-8AFD6327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2CE3802D-603F-4D71-878B-B64A7617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ECCE67AC-65D0-4935-979B-B6F6541F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7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3E25DB6-A584-421A-96AE-D7F70BF8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1687820-4307-45C8-AD35-67EDA5BAE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EC299DB0-63A3-45E7-8D7E-617EDBD9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81EB0CF4-8EA3-4DB1-8D41-E61EB5C2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4989A7E-B333-4555-9D1E-E26A5481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48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2867C8C-D628-457E-88E0-008586347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651B95EB-9B14-4061-9F52-60752A684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5CFFC35-84DA-4C02-8AA1-1A6B8ACC5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167E7C2A-CF83-41A4-B05B-45AF4426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46074799-3826-4405-A714-E5E38987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02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CC7E75A-BF3E-4F5D-823B-98A418B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9A2829D-46A8-4145-B372-E8A0599E9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C3736A9C-DCEB-47B3-85EA-02658231E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191FDEE5-F38D-4827-A3EC-9F237CDA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994CCB69-9777-4A08-B052-2BFB563FC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43A2380B-1631-46C1-A0A7-15B0A380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69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C3B400F-0EE7-41A0-BFBC-09864467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8DE349B5-9B77-4233-B4E1-30E4E6806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EEEE690B-8AAD-47BD-9E3D-4FCBD5482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F8DFAA44-56BD-41FF-9FF4-44E9E3D73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1E894FD3-99F5-405F-A7BF-5BDEF8FE6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E388AADC-38A1-4B51-B11E-3BA30715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BA6FDA3A-724D-4075-A2FC-7E1F79CC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BE28B917-CA6B-4F1A-A7D8-EE3AFC40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31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93FDB7B-7653-4FF8-AD28-BC7CF1E8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86990ACB-BF89-4BB1-AA5D-286E502D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E5EE6BB4-0962-4863-B321-D3B628DC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5FB7ED30-4F20-4C7A-BF78-FCE0DCF3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96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E4542F28-DABE-43EA-9783-2F3C3538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79FC2FD2-3EC9-4141-9B4E-92EADB43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25CB802-B443-4513-A2B8-7B27615E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93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1E68542-4514-4CD3-9AFF-5B38C10C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2A94FA7-753D-44FE-B9C6-78D23C57D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70C4884A-B752-4314-8D44-C5CD2A8B2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FCA8CD66-3506-4894-A943-96ADB847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19B503F5-07F4-48CA-94CC-3B928AFA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E8C5A14D-2651-4DA0-A77F-B8B64BD8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088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9B7EA4F-50D7-4B13-8FD7-8437E90C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C34E90E8-BD17-4CE7-9D4E-84787E040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AED1F861-AD92-4348-BEC6-416950EDD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1474686D-C25B-4B13-9FCC-61912A0F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8EA2D6AA-D572-4D07-B9F9-EB8C8A0E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7184B7D1-F79F-48A5-99B0-CD58815D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33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549D336D-A596-4597-ABD3-E53DBB79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EC95E803-8293-486D-820B-5825E850B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9A84B21-30A2-4F86-B578-7E527CAFE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FA817-0112-4D86-93FC-7C0A23B969D7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E08024B6-8A76-4D97-AE9A-1C5EEEAFD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0EAB0D5B-B43F-483F-BB2B-E0A3E0285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FC05A-38A3-46EC-84EC-DFC87205A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51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9AE2756-0FC4-4155-83E7-58AAAB63E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47AB924-1B87-43FC-B7C7-B112D5C51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DC0AC669-2E05-4735-8076-C8F76934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107" y="2820202"/>
            <a:ext cx="11107773" cy="365760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E7E6E6"/>
                </a:solidFill>
              </a:rPr>
              <a:t>Projet Arduino : Robot Attrapeur Autonome </a:t>
            </a:r>
            <a:br>
              <a:rPr lang="fr-FR" sz="3600" dirty="0">
                <a:solidFill>
                  <a:srgbClr val="E7E6E6"/>
                </a:solidFill>
              </a:rPr>
            </a:br>
            <a:r>
              <a:rPr lang="fr-FR" sz="3600" dirty="0">
                <a:solidFill>
                  <a:srgbClr val="E7E6E6"/>
                </a:solidFill>
              </a:rPr>
              <a:t>Réalisation: IAFRATE Sébastien et RAFANO Sébastien</a:t>
            </a:r>
            <a:r>
              <a:rPr lang="fr-FR" sz="800" dirty="0">
                <a:solidFill>
                  <a:srgbClr val="E7E6E6"/>
                </a:solidFill>
              </a:rPr>
              <a:t/>
            </a:r>
            <a:br>
              <a:rPr lang="fr-FR" sz="800" dirty="0">
                <a:solidFill>
                  <a:srgbClr val="E7E6E6"/>
                </a:solidFill>
              </a:rPr>
            </a:br>
            <a:endParaRPr lang="fr-FR" sz="5400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9917F0C-2B32-4C86-8F0A-DFCBF2E14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163252"/>
            <a:ext cx="3425609" cy="22865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E5A5CF60-B6FA-45D3-A20F-D72D25F83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37" y="1154668"/>
            <a:ext cx="3433324" cy="228472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818DC98F-4057-4645-B948-F604F39A9C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44343F93-C3E4-491A-8346-72EAD9D87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59" y="298209"/>
            <a:ext cx="2998227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DAD2B705-4A9B-408D-AA80-4F41045E09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9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7858151E-CA8E-450A-B143-6200F0CD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xmlns="" id="{6B7F457D-85EA-46D9-9796-201231210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013951"/>
              </p:ext>
            </p:extLst>
          </p:nvPr>
        </p:nvGraphicFramePr>
        <p:xfrm>
          <a:off x="5305618" y="466995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827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75814F-547D-46F6-B561-7E5638DA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Nos motivations et objectifs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xmlns="" id="{450DE3F7-5AD9-451D-B7AF-6B6A31481F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05879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619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Début du projet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../../../../Pictures/Photothèque.photoslibrary/resources/proxies/derivatives/0c/00/c07/UNADJUSTEDNONRAW_thumb_c0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67" y="2604724"/>
            <a:ext cx="5455917" cy="3641824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../../../../Pictures/Photothèque.photoslibrary/resources/proxies/derivatives/0c/00/c06/UNADJUSTEDNONRAW_thumb_c0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73" y="2604724"/>
            <a:ext cx="5455917" cy="3641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336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4543BAA9-CB78-4441-BEAB-25DB6357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Matériel / Composants utilisé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xmlns="" id="{F4CE7E06-E11D-49C0-9103-A6647552D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534922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03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2F337478-FA31-4B6F-9E5F-3C29B4C5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</a:rPr>
              <a:t>Explication du code et des fonctions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F8E4127-156C-454E-95A2-B2AF5E171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fr-FR" sz="1700" b="1">
                <a:solidFill>
                  <a:schemeClr val="bg1"/>
                </a:solidFill>
              </a:rPr>
              <a:t>1 seul programme</a:t>
            </a:r>
            <a:r>
              <a:rPr lang="fr-FR" sz="1700">
                <a:solidFill>
                  <a:schemeClr val="bg1"/>
                </a:solidFill>
              </a:rPr>
              <a:t>: Divisé en blocs suivant la chronologie du scénario:</a:t>
            </a:r>
          </a:p>
          <a:p>
            <a:endParaRPr lang="fr-FR" sz="1700">
              <a:solidFill>
                <a:schemeClr val="bg1"/>
              </a:solidFill>
            </a:endParaRPr>
          </a:p>
          <a:p>
            <a:pPr lvl="1"/>
            <a:r>
              <a:rPr lang="en-US" sz="1700">
                <a:solidFill>
                  <a:schemeClr val="bg1"/>
                </a:solidFill>
              </a:rPr>
              <a:t>Phase de detection</a:t>
            </a:r>
          </a:p>
          <a:p>
            <a:pPr lvl="1"/>
            <a:endParaRPr lang="en-US" sz="1700">
              <a:solidFill>
                <a:schemeClr val="bg1"/>
              </a:solidFill>
            </a:endParaRPr>
          </a:p>
          <a:p>
            <a:pPr lvl="1"/>
            <a:r>
              <a:rPr lang="en-US" sz="1700">
                <a:solidFill>
                  <a:schemeClr val="bg1"/>
                </a:solidFill>
              </a:rPr>
              <a:t>Phase d’alignement </a:t>
            </a:r>
          </a:p>
          <a:p>
            <a:pPr lvl="1"/>
            <a:endParaRPr lang="en-US" sz="1700">
              <a:solidFill>
                <a:schemeClr val="bg1"/>
              </a:solidFill>
            </a:endParaRPr>
          </a:p>
          <a:p>
            <a:pPr lvl="1"/>
            <a:r>
              <a:rPr lang="en-US" sz="1700">
                <a:solidFill>
                  <a:schemeClr val="bg1"/>
                </a:solidFill>
              </a:rPr>
              <a:t>Phase de rapprochement</a:t>
            </a:r>
          </a:p>
          <a:p>
            <a:pPr lvl="1"/>
            <a:endParaRPr lang="en-US" sz="1700">
              <a:solidFill>
                <a:schemeClr val="bg1"/>
              </a:solidFill>
            </a:endParaRPr>
          </a:p>
          <a:p>
            <a:pPr lvl="1"/>
            <a:r>
              <a:rPr lang="en-US" sz="1700">
                <a:solidFill>
                  <a:schemeClr val="bg1"/>
                </a:solidFill>
              </a:rPr>
              <a:t>Phase de prehension </a:t>
            </a:r>
            <a:endParaRPr lang="fr-FR" sz="170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5F1FBE1E-1016-4640-AEB9-9CDC13C18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132080"/>
            <a:ext cx="5516880" cy="681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B336162-B533-4EFE-8BB3-8EBB4A5E32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2F337478-FA31-4B6F-9E5F-3C29B4C5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rgbClr val="262626"/>
                </a:solidFill>
              </a:rPr>
              <a:t>Ce que le robot est capable de faire</a:t>
            </a:r>
          </a:p>
        </p:txBody>
      </p:sp>
      <p:pic>
        <p:nvPicPr>
          <p:cNvPr id="5" name="robot">
            <a:hlinkClick r:id="" action="ppaction://media"/>
            <a:extLst>
              <a:ext uri="{FF2B5EF4-FFF2-40B4-BE49-F238E27FC236}">
                <a16:creationId xmlns:a16="http://schemas.microsoft.com/office/drawing/2014/main" xmlns="" id="{45BB94B2-F7E8-49A3-A92F-EAEDD13D41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14384" y="588035"/>
            <a:ext cx="3338556" cy="5101566"/>
          </a:xfrm>
        </p:spPr>
      </p:pic>
      <p:pic>
        <p:nvPicPr>
          <p:cNvPr id="7" name="robotattrapeur">
            <a:hlinkClick r:id="" action="ppaction://media"/>
            <a:extLst>
              <a:ext uri="{FF2B5EF4-FFF2-40B4-BE49-F238E27FC236}">
                <a16:creationId xmlns:a16="http://schemas.microsoft.com/office/drawing/2014/main" xmlns="" id="{2C80A923-826C-4AD1-A4FA-99504CA4B0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2940" y="1645920"/>
            <a:ext cx="3621476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30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9AE2756-0FC4-4155-83E7-58AAAB63E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47AB924-1B87-43FC-B7C7-B112D5C51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EE290109-842E-4825-8073-6CE0568F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Planning final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01596F92-16C3-4607-A5E7-76889330A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62" y="1232783"/>
            <a:ext cx="3425609" cy="20468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4E3A29E9-78E1-4B27-9956-418834044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2" y="1232783"/>
            <a:ext cx="3433324" cy="205141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18DC98F-4057-4645-B948-F604F39A9C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C8D76535-1A9B-4B15-8E84-310A6D165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65" y="1221942"/>
            <a:ext cx="3423916" cy="20457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DAD2B705-4A9B-408D-AA80-4F41045E09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18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C8E211BE-CBC7-4F25-B88D-09763C4D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fr-FR" sz="4000"/>
              <a:t>Conclusion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E6F5355-0D33-4C2A-9352-0DB879E1F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fr-FR" sz="1300" b="1" dirty="0"/>
              <a:t>Difficultés rencontrées:</a:t>
            </a:r>
          </a:p>
          <a:p>
            <a:pPr lvl="1"/>
            <a:r>
              <a:rPr lang="fr-FR" sz="1300" dirty="0"/>
              <a:t>Difficile de travailler en même temps sur le robot</a:t>
            </a:r>
          </a:p>
          <a:p>
            <a:pPr lvl="1"/>
            <a:r>
              <a:rPr lang="fr-FR" sz="1300" dirty="0"/>
              <a:t>Les modules disponibles trop imprécis pour que le robot soit complètement autonome</a:t>
            </a:r>
          </a:p>
          <a:p>
            <a:pPr lvl="1"/>
            <a:endParaRPr lang="fr-FR" sz="1300" dirty="0"/>
          </a:p>
          <a:p>
            <a:pPr marL="228600" lvl="1">
              <a:spcBef>
                <a:spcPts val="1000"/>
              </a:spcBef>
            </a:pPr>
            <a:r>
              <a:rPr lang="fr-FR" sz="1300" b="1" dirty="0"/>
              <a:t>Les plus:</a:t>
            </a:r>
          </a:p>
          <a:p>
            <a:pPr lvl="2"/>
            <a:r>
              <a:rPr lang="fr-FR" sz="1300" dirty="0"/>
              <a:t>Travailler en équipe</a:t>
            </a:r>
          </a:p>
          <a:p>
            <a:pPr lvl="2"/>
            <a:r>
              <a:rPr lang="fr-FR" sz="1300" dirty="0"/>
              <a:t>Comprendre  et résoudre les problèmes et difficultés rencontrées </a:t>
            </a:r>
          </a:p>
          <a:p>
            <a:pPr lvl="2"/>
            <a:r>
              <a:rPr lang="fr-FR" sz="1300" dirty="0"/>
              <a:t>Fierté de réaliser un robot comme celui-ci</a:t>
            </a:r>
          </a:p>
          <a:p>
            <a:pPr lvl="2"/>
            <a:endParaRPr lang="fr-FR" sz="1300" dirty="0"/>
          </a:p>
          <a:p>
            <a:pPr lvl="1"/>
            <a:endParaRPr lang="fr-FR" sz="1300" dirty="0"/>
          </a:p>
          <a:p>
            <a:pPr marL="228600" lvl="1">
              <a:spcBef>
                <a:spcPts val="1000"/>
              </a:spcBef>
            </a:pPr>
            <a:r>
              <a:rPr lang="fr-FR" sz="1300" b="1" dirty="0"/>
              <a:t>Le moins: </a:t>
            </a:r>
          </a:p>
          <a:p>
            <a:pPr lvl="2"/>
            <a:r>
              <a:rPr lang="fr-FR" sz="1300" dirty="0"/>
              <a:t> Temps mal géré pour optimiser le robot</a:t>
            </a:r>
          </a:p>
          <a:p>
            <a:pPr lvl="2"/>
            <a:r>
              <a:rPr lang="fr-FR" sz="1300" dirty="0"/>
              <a:t>Notre objectif final n’a pas était respecté</a:t>
            </a:r>
          </a:p>
          <a:p>
            <a:pPr lvl="1"/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3142798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238</Words>
  <Application>Microsoft Macintosh PowerPoint</Application>
  <PresentationFormat>Grand écran</PresentationFormat>
  <Paragraphs>46</Paragraphs>
  <Slides>9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Projet Arduino : Robot Attrapeur Autonome  Réalisation: IAFRATE Sébastien et RAFANO Sébastien </vt:lpstr>
      <vt:lpstr>Sommaire</vt:lpstr>
      <vt:lpstr>Nos motivations et objectifs </vt:lpstr>
      <vt:lpstr>Début du projet</vt:lpstr>
      <vt:lpstr>Matériel / Composants utilisé</vt:lpstr>
      <vt:lpstr>Explication du code et des fonctions </vt:lpstr>
      <vt:lpstr>Ce que le robot est capable de faire</vt:lpstr>
      <vt:lpstr>Planning final</vt:lpstr>
      <vt:lpstr>Conclusion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Arduino : Robot Attrapeur Autonome  Réalisation: IAFRATE Sébastien et RAFANO Sébastien </dc:title>
  <dc:creator>IAFRATE sebatsien</dc:creator>
  <cp:lastModifiedBy>Sébastien RAFANO</cp:lastModifiedBy>
  <cp:revision>5</cp:revision>
  <dcterms:created xsi:type="dcterms:W3CDTF">2019-03-11T11:44:11Z</dcterms:created>
  <dcterms:modified xsi:type="dcterms:W3CDTF">2019-03-11T12:37:33Z</dcterms:modified>
</cp:coreProperties>
</file>